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235474-2B7E-BCF8-4400-F053A6065A33}" v="4" dt="2023-08-28T15:45:59.877"/>
    <p1510:client id="{36BE7FA0-51EB-42A3-BF64-60C15D2D01A7}" v="43" dt="2023-08-28T15:47:22.322"/>
  </p1510:revLst>
</p1510:revInfo>
</file>

<file path=ppt/tableStyles.xml><?xml version="1.0" encoding="utf-8"?>
<a:tblStyleLst xmlns:a="http://schemas.openxmlformats.org/drawingml/2006/main" def="{DCA6AEA3-6846-49BC-8FDE-C80ADCBD22A6}">
  <a:tblStyle styleId="{DCA6AEA3-6846-49BC-8FDE-C80ADCBD22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BB7251C-6D03-4B44-844D-2621CBCEED7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een Ali" userId="S::100028828@ccisd.net::5af1a7a7-c5b9-4725-b8aa-6ffee9ed317a" providerId="AD" clId="Web-{19235474-2B7E-BCF8-4400-F053A6065A33}"/>
    <pc:docChg chg="modSld">
      <pc:chgData name="Maheen Ali" userId="S::100028828@ccisd.net::5af1a7a7-c5b9-4725-b8aa-6ffee9ed317a" providerId="AD" clId="Web-{19235474-2B7E-BCF8-4400-F053A6065A33}" dt="2023-08-28T15:45:59.877" v="3" actId="20577"/>
      <pc:docMkLst>
        <pc:docMk/>
      </pc:docMkLst>
      <pc:sldChg chg="modSp">
        <pc:chgData name="Maheen Ali" userId="S::100028828@ccisd.net::5af1a7a7-c5b9-4725-b8aa-6ffee9ed317a" providerId="AD" clId="Web-{19235474-2B7E-BCF8-4400-F053A6065A33}" dt="2023-08-28T15:45:59.877" v="3" actId="20577"/>
        <pc:sldMkLst>
          <pc:docMk/>
          <pc:sldMk cId="0" sldId="257"/>
        </pc:sldMkLst>
        <pc:spChg chg="mod">
          <ac:chgData name="Maheen Ali" userId="S::100028828@ccisd.net::5af1a7a7-c5b9-4725-b8aa-6ffee9ed317a" providerId="AD" clId="Web-{19235474-2B7E-BCF8-4400-F053A6065A33}" dt="2023-08-28T15:45:59.877" v="3" actId="20577"/>
          <ac:spMkLst>
            <pc:docMk/>
            <pc:sldMk cId="0" sldId="257"/>
            <ac:spMk id="119" creationId="{00000000-0000-0000-0000-000000000000}"/>
          </ac:spMkLst>
        </pc:spChg>
      </pc:sldChg>
    </pc:docChg>
  </pc:docChgLst>
  <pc:docChgLst>
    <pc:chgData name="Elisa Garcia" userId="4b6576de-5190-425b-8694-e41ee6fb0069" providerId="ADAL" clId="{36BE7FA0-51EB-42A3-BF64-60C15D2D01A7}"/>
    <pc:docChg chg="undo custSel modSld">
      <pc:chgData name="Elisa Garcia" userId="4b6576de-5190-425b-8694-e41ee6fb0069" providerId="ADAL" clId="{36BE7FA0-51EB-42A3-BF64-60C15D2D01A7}" dt="2023-08-28T15:47:22.322" v="56" actId="20577"/>
      <pc:docMkLst>
        <pc:docMk/>
      </pc:docMkLst>
      <pc:sldChg chg="addSp modSp mod">
        <pc:chgData name="Elisa Garcia" userId="4b6576de-5190-425b-8694-e41ee6fb0069" providerId="ADAL" clId="{36BE7FA0-51EB-42A3-BF64-60C15D2D01A7}" dt="2023-08-28T15:46:10.647" v="41" actId="14100"/>
        <pc:sldMkLst>
          <pc:docMk/>
          <pc:sldMk cId="0" sldId="256"/>
        </pc:sldMkLst>
        <pc:spChg chg="mod">
          <ac:chgData name="Elisa Garcia" userId="4b6576de-5190-425b-8694-e41ee6fb0069" providerId="ADAL" clId="{36BE7FA0-51EB-42A3-BF64-60C15D2D01A7}" dt="2023-08-28T15:38:49.109" v="15" actId="20577"/>
          <ac:spMkLst>
            <pc:docMk/>
            <pc:sldMk cId="0" sldId="256"/>
            <ac:spMk id="112" creationId="{00000000-0000-0000-0000-000000000000}"/>
          </ac:spMkLst>
        </pc:spChg>
        <pc:picChg chg="add mod">
          <ac:chgData name="Elisa Garcia" userId="4b6576de-5190-425b-8694-e41ee6fb0069" providerId="ADAL" clId="{36BE7FA0-51EB-42A3-BF64-60C15D2D01A7}" dt="2023-08-28T15:46:10.647" v="41" actId="14100"/>
          <ac:picMkLst>
            <pc:docMk/>
            <pc:sldMk cId="0" sldId="256"/>
            <ac:picMk id="3" creationId="{DAC2997A-6770-5EDE-F9B9-AEA14DFA3C9A}"/>
          </ac:picMkLst>
        </pc:picChg>
      </pc:sldChg>
      <pc:sldChg chg="delSp modSp mod">
        <pc:chgData name="Elisa Garcia" userId="4b6576de-5190-425b-8694-e41ee6fb0069" providerId="ADAL" clId="{36BE7FA0-51EB-42A3-BF64-60C15D2D01A7}" dt="2023-08-28T15:47:22.322" v="56" actId="20577"/>
        <pc:sldMkLst>
          <pc:docMk/>
          <pc:sldMk cId="0" sldId="257"/>
        </pc:sldMkLst>
        <pc:spChg chg="mod">
          <ac:chgData name="Elisa Garcia" userId="4b6576de-5190-425b-8694-e41ee6fb0069" providerId="ADAL" clId="{36BE7FA0-51EB-42A3-BF64-60C15D2D01A7}" dt="2023-08-28T15:47:12.032" v="55" actId="1076"/>
          <ac:spMkLst>
            <pc:docMk/>
            <pc:sldMk cId="0" sldId="257"/>
            <ac:spMk id="118" creationId="{00000000-0000-0000-0000-000000000000}"/>
          </ac:spMkLst>
        </pc:spChg>
        <pc:spChg chg="del">
          <ac:chgData name="Elisa Garcia" userId="4b6576de-5190-425b-8694-e41ee6fb0069" providerId="ADAL" clId="{36BE7FA0-51EB-42A3-BF64-60C15D2D01A7}" dt="2023-08-28T15:47:04.627" v="53" actId="478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Elisa Garcia" userId="4b6576de-5190-425b-8694-e41ee6fb0069" providerId="ADAL" clId="{36BE7FA0-51EB-42A3-BF64-60C15D2D01A7}" dt="2023-08-28T15:47:22.322" v="56" actId="20577"/>
          <ac:spMkLst>
            <pc:docMk/>
            <pc:sldMk cId="0" sldId="257"/>
            <ac:spMk id="120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c60c517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c60c5173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bc60c5173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bc60c5173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bc60c5173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bc60c5173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bc60c5173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bc60c5173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bc60c5173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bc60c5173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bc60c5173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bc60c5173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bc60c5173c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bc60c5173c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bc60c5173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bc60c5173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bc60c5173c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bc60c5173c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c60c5173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c60c5173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5694cd56_0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5694cd56_0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850f22b2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850f22b2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630650" y="1333450"/>
            <a:ext cx="5882700" cy="247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828800" y="1493525"/>
            <a:ext cx="5486400" cy="215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Pterodactyl">
  <p:cSld name="TITLE_ONLY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" name="Google Shape;6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Stegosaurus">
  <p:cSld name="TITLE_ONLY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Triceratops">
  <p:cSld name="TITLE_ONLY_1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Diplodocus">
  <p:cSld name="TITLE_ONLY_1_1_1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741600" y="3982200"/>
            <a:ext cx="76608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2">
            <a:alphaModFix/>
          </a:blip>
          <a:srcRect b="59417"/>
          <a:stretch/>
        </p:blipFill>
        <p:spPr>
          <a:xfrm>
            <a:off x="0" y="0"/>
            <a:ext cx="9144000" cy="208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yrannosaurus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4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Plesiosaur">
  <p:cSld name="BLANK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Pterodactyl">
  <p:cSld name="BLANK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Stegosaurus">
  <p:cSld name="BLANK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riceratops">
  <p:cSld name="BLANK_1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1630650" y="1333450"/>
            <a:ext cx="5882700" cy="2476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285750" algn="bl" rotWithShape="0">
              <a:srgbClr val="00131F">
                <a:alpha val="7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927850" y="1583350"/>
            <a:ext cx="5288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927850" y="2840054"/>
            <a:ext cx="5288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iplodocus">
  <p:cSld name="BLANK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dk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743175" y="741550"/>
            <a:ext cx="36576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0131F">
                <a:alpha val="7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74875"/>
            <a:ext cx="9144000" cy="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971800" y="1074425"/>
            <a:ext cx="3200400" cy="299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Font typeface="Bellota Text"/>
              <a:buChar char="●"/>
              <a:defRPr b="1"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○"/>
              <a:defRPr b="1"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■"/>
              <a:defRPr b="1"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●"/>
              <a:defRPr b="1"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○"/>
              <a:defRPr b="1"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■"/>
              <a:defRPr b="1"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●"/>
              <a:defRPr b="1"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○"/>
              <a:defRPr b="1"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Bellota Text"/>
              <a:buChar char="■"/>
              <a:defRPr b="1"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93613" y="454075"/>
            <a:ext cx="556775" cy="61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1082050" y="1633651"/>
            <a:ext cx="6979800" cy="23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74875"/>
            <a:ext cx="91440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44005" y="1061352"/>
            <a:ext cx="382111" cy="4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 background">
  <p:cSld name="TITLE_AND_BODY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741600" y="741600"/>
            <a:ext cx="38304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82050" y="1455410"/>
            <a:ext cx="31089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82050" y="1961310"/>
            <a:ext cx="3108900" cy="18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74875"/>
            <a:ext cx="91440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44005" y="1061352"/>
            <a:ext cx="382111" cy="4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4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74875"/>
            <a:ext cx="91440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44005" y="1061352"/>
            <a:ext cx="382111" cy="42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82050" y="1633650"/>
            <a:ext cx="3313800" cy="2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747958" y="1633650"/>
            <a:ext cx="3313800" cy="2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74875"/>
            <a:ext cx="91440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44005" y="1061352"/>
            <a:ext cx="382111" cy="42337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1082050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3467115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5852181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Tyrannosaurus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479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Plesiosaur">
  <p:cSld name="TITLE_ONLY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>
            <a:off x="741600" y="741600"/>
            <a:ext cx="7660800" cy="366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algn="bl" rotWithShape="0">
              <a:srgbClr val="054C3A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" name="Google Shape;6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"/>
              <a:buNone/>
              <a:defRPr sz="2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82050" y="1633651"/>
            <a:ext cx="6979800" cy="2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ellota Text"/>
              <a:buChar char="●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Bellota Text"/>
              <a:buChar char="○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"/>
              <a:buChar char="■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●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○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■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●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○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"/>
              <a:buChar char="■"/>
              <a:defRPr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catamaran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fontstorage.com/font/pixilate/bellota-text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ctrTitle"/>
          </p:nvPr>
        </p:nvSpPr>
        <p:spPr>
          <a:xfrm>
            <a:off x="1828800" y="1493525"/>
            <a:ext cx="5486400" cy="215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Mayah’s</a:t>
            </a:r>
            <a:r>
              <a:rPr lang="en-US" dirty="0"/>
              <a:t> Face</a:t>
            </a:r>
            <a:endParaRPr dirty="0"/>
          </a:p>
        </p:txBody>
      </p:sp>
      <p:pic>
        <p:nvPicPr>
          <p:cNvPr id="3" name="Picture 2" descr="Man in day of the dead attire">
            <a:extLst>
              <a:ext uri="{FF2B5EF4-FFF2-40B4-BE49-F238E27FC236}">
                <a16:creationId xmlns:a16="http://schemas.microsoft.com/office/drawing/2014/main" id="{DAC2997A-6770-5EDE-F9B9-AEA14DFA3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7069" y1="56998" x2="60292" y2="55903"/>
                        <a14:foregroundMark x1="60826" y1="62099" x2="60826" y2="62099"/>
                        <a14:foregroundMark x1="60826" y1="62099" x2="60826" y2="62099"/>
                        <a14:foregroundMark x1="60826" y1="62099" x2="59580" y2="55101"/>
                        <a14:foregroundMark x1="59402" y1="56170" x2="58672" y2="58600"/>
                        <a14:foregroundMark x1="58672" y1="58066" x2="57959" y2="62099"/>
                        <a14:foregroundMark x1="58494" y1="61565" x2="58494" y2="61565"/>
                        <a14:backgroundMark x1="57247" y1="24466" x2="80075" y2="20326"/>
                        <a14:backgroundMark x1="80075" y1="20326" x2="55021" y2="25427"/>
                        <a14:backgroundMark x1="55021" y1="25427" x2="26923" y2="17361"/>
                        <a14:backgroundMark x1="26923" y1="17361" x2="57603" y2="6357"/>
                        <a14:backgroundMark x1="57603" y1="6357" x2="34348" y2="11298"/>
                        <a14:backgroundMark x1="34348" y1="11298" x2="58600" y2="11031"/>
                        <a14:backgroundMark x1="58600" y1="11031" x2="77244" y2="28178"/>
                        <a14:backgroundMark x1="77244" y1="28178" x2="31375" y2="31116"/>
                        <a14:backgroundMark x1="31375" y1="31116" x2="57746" y2="28018"/>
                        <a14:backgroundMark x1="57746" y1="28018" x2="31944" y2="36993"/>
                        <a14:backgroundMark x1="31944" y1="36993" x2="50036" y2="20700"/>
                        <a14:backgroundMark x1="50036" y1="20700" x2="74982" y2="27965"/>
                        <a14:backgroundMark x1="71047" y1="15865" x2="22009" y2="32532"/>
                        <a14:backgroundMark x1="22009" y1="32532" x2="53348" y2="86993"/>
                        <a14:backgroundMark x1="53348" y1="86993" x2="41435" y2="66453"/>
                        <a14:backgroundMark x1="41435" y1="66453" x2="64672" y2="91934"/>
                        <a14:backgroundMark x1="64672" y1="91934" x2="43269" y2="97089"/>
                        <a14:backgroundMark x1="43269" y1="97089" x2="58209" y2="80689"/>
                        <a14:backgroundMark x1="58209" y1="80689" x2="46136" y2="680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518007">
            <a:off x="7956221" y="2710207"/>
            <a:ext cx="558833" cy="4949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1082050" y="1455410"/>
            <a:ext cx="31089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82" name="Google Shape;182;p31"/>
          <p:cNvSpPr txBox="1">
            <a:spLocks noGrp="1"/>
          </p:cNvSpPr>
          <p:nvPr>
            <p:ph type="body" idx="1"/>
          </p:nvPr>
        </p:nvSpPr>
        <p:spPr>
          <a:xfrm>
            <a:off x="1082050" y="1961310"/>
            <a:ext cx="3108900" cy="18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>
            <a:spLocks noGrp="1"/>
          </p:cNvSpPr>
          <p:nvPr>
            <p:ph type="title" idx="4294967295"/>
          </p:nvPr>
        </p:nvSpPr>
        <p:spPr>
          <a:xfrm>
            <a:off x="650450" y="1155550"/>
            <a:ext cx="2790300" cy="7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3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96" name="Google Shape;196;p33"/>
          <p:cNvSpPr/>
          <p:nvPr/>
        </p:nvSpPr>
        <p:spPr>
          <a:xfrm>
            <a:off x="3395755" y="1721715"/>
            <a:ext cx="2341800" cy="23418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33"/>
          <p:cNvGrpSpPr/>
          <p:nvPr/>
        </p:nvGrpSpPr>
        <p:grpSpPr>
          <a:xfrm>
            <a:off x="2107494" y="1565258"/>
            <a:ext cx="1735579" cy="617371"/>
            <a:chOff x="1900218" y="996036"/>
            <a:chExt cx="1882407" cy="669600"/>
          </a:xfrm>
        </p:grpSpPr>
        <p:cxnSp>
          <p:nvCxnSpPr>
            <p:cNvPr id="198" name="Google Shape;198;p33"/>
            <p:cNvCxnSpPr/>
            <p:nvPr/>
          </p:nvCxnSpPr>
          <p:spPr>
            <a:xfrm>
              <a:off x="3438525" y="1309350"/>
              <a:ext cx="344100" cy="3441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199" name="Google Shape;199;p33"/>
            <p:cNvSpPr txBox="1"/>
            <p:nvPr/>
          </p:nvSpPr>
          <p:spPr>
            <a:xfrm>
              <a:off x="1900218" y="9960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4</a:t>
              </a:r>
              <a:endParaRPr sz="8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200" name="Google Shape;200;p33"/>
          <p:cNvGrpSpPr/>
          <p:nvPr/>
        </p:nvGrpSpPr>
        <p:grpSpPr>
          <a:xfrm>
            <a:off x="2107494" y="3553330"/>
            <a:ext cx="1734496" cy="617371"/>
            <a:chOff x="1900218" y="3152297"/>
            <a:chExt cx="1881232" cy="669600"/>
          </a:xfrm>
        </p:grpSpPr>
        <p:cxnSp>
          <p:nvCxnSpPr>
            <p:cNvPr id="201" name="Google Shape;201;p33"/>
            <p:cNvCxnSpPr/>
            <p:nvPr/>
          </p:nvCxnSpPr>
          <p:spPr>
            <a:xfrm rot="10800000" flipH="1">
              <a:off x="3436150" y="3214625"/>
              <a:ext cx="345300" cy="3429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02" name="Google Shape;202;p33"/>
            <p:cNvSpPr txBox="1"/>
            <p:nvPr/>
          </p:nvSpPr>
          <p:spPr>
            <a:xfrm>
              <a:off x="1900218" y="315229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3</a:t>
              </a:r>
              <a:endParaRPr sz="8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sp>
        <p:nvSpPr>
          <p:cNvPr id="203" name="Google Shape;203;p33"/>
          <p:cNvSpPr/>
          <p:nvPr/>
        </p:nvSpPr>
        <p:spPr>
          <a:xfrm rot="-1800006" flipH="1">
            <a:off x="3326099" y="1648584"/>
            <a:ext cx="2480992" cy="2480992"/>
          </a:xfrm>
          <a:prstGeom prst="blockArc">
            <a:avLst>
              <a:gd name="adj1" fmla="val 14348563"/>
              <a:gd name="adj2" fmla="val 19872341"/>
              <a:gd name="adj3" fmla="val 91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33"/>
          <p:cNvGrpSpPr/>
          <p:nvPr/>
        </p:nvGrpSpPr>
        <p:grpSpPr>
          <a:xfrm>
            <a:off x="5282131" y="3553330"/>
            <a:ext cx="1724442" cy="617371"/>
            <a:chOff x="5343425" y="3152297"/>
            <a:chExt cx="1870327" cy="669600"/>
          </a:xfrm>
        </p:grpSpPr>
        <p:cxnSp>
          <p:nvCxnSpPr>
            <p:cNvPr id="205" name="Google Shape;205;p33"/>
            <p:cNvCxnSpPr/>
            <p:nvPr/>
          </p:nvCxnSpPr>
          <p:spPr>
            <a:xfrm rot="10800000">
              <a:off x="5343425" y="3214625"/>
              <a:ext cx="354900" cy="3501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06" name="Google Shape;206;p33"/>
            <p:cNvSpPr txBox="1"/>
            <p:nvPr/>
          </p:nvSpPr>
          <p:spPr>
            <a:xfrm>
              <a:off x="5718552" y="315229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2</a:t>
              </a:r>
              <a:endParaRPr sz="8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207" name="Google Shape;207;p33"/>
          <p:cNvGrpSpPr/>
          <p:nvPr/>
        </p:nvGrpSpPr>
        <p:grpSpPr>
          <a:xfrm>
            <a:off x="5283376" y="1565258"/>
            <a:ext cx="1723197" cy="617371"/>
            <a:chOff x="5344775" y="996036"/>
            <a:chExt cx="1868977" cy="669600"/>
          </a:xfrm>
        </p:grpSpPr>
        <p:cxnSp>
          <p:nvCxnSpPr>
            <p:cNvPr id="208" name="Google Shape;208;p33"/>
            <p:cNvCxnSpPr/>
            <p:nvPr/>
          </p:nvCxnSpPr>
          <p:spPr>
            <a:xfrm flipH="1">
              <a:off x="5344775" y="1314450"/>
              <a:ext cx="336900" cy="3390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09" name="Google Shape;209;p33"/>
            <p:cNvSpPr txBox="1"/>
            <p:nvPr/>
          </p:nvSpPr>
          <p:spPr>
            <a:xfrm>
              <a:off x="5718552" y="9960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1</a:t>
              </a:r>
              <a:endParaRPr sz="8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sp>
        <p:nvSpPr>
          <p:cNvPr id="210" name="Google Shape;210;p33"/>
          <p:cNvSpPr txBox="1"/>
          <p:nvPr/>
        </p:nvSpPr>
        <p:spPr>
          <a:xfrm>
            <a:off x="3901267" y="2542949"/>
            <a:ext cx="13311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Vestibulum nec congue tempus</a:t>
            </a:r>
            <a:endParaRPr sz="12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211" name="Google Shape;211;p33"/>
          <p:cNvSpPr/>
          <p:nvPr/>
        </p:nvSpPr>
        <p:spPr>
          <a:xfrm rot="1800006">
            <a:off x="3324184" y="1648584"/>
            <a:ext cx="2480992" cy="2480992"/>
          </a:xfrm>
          <a:prstGeom prst="blockArc">
            <a:avLst>
              <a:gd name="adj1" fmla="val 14545937"/>
              <a:gd name="adj2" fmla="val 19902139"/>
              <a:gd name="adj3" fmla="val 911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3"/>
          <p:cNvSpPr/>
          <p:nvPr/>
        </p:nvSpPr>
        <p:spPr>
          <a:xfrm rot="9000866">
            <a:off x="3318843" y="1648213"/>
            <a:ext cx="2480282" cy="2480282"/>
          </a:xfrm>
          <a:prstGeom prst="blockArc">
            <a:avLst>
              <a:gd name="adj1" fmla="val 18041678"/>
              <a:gd name="adj2" fmla="val 1798478"/>
              <a:gd name="adj3" fmla="val 959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3"/>
          <p:cNvSpPr/>
          <p:nvPr/>
        </p:nvSpPr>
        <p:spPr>
          <a:xfrm rot="-9000866" flipH="1">
            <a:off x="3325778" y="1648904"/>
            <a:ext cx="2480282" cy="2480282"/>
          </a:xfrm>
          <a:prstGeom prst="blockArc">
            <a:avLst>
              <a:gd name="adj1" fmla="val 17967225"/>
              <a:gd name="adj2" fmla="val 1529547"/>
              <a:gd name="adj3" fmla="val 927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3"/>
          <p:cNvSpPr/>
          <p:nvPr/>
        </p:nvSpPr>
        <p:spPr>
          <a:xfrm rot="8100000">
            <a:off x="3274738" y="2728306"/>
            <a:ext cx="334744" cy="334744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3"/>
          <p:cNvSpPr/>
          <p:nvPr/>
        </p:nvSpPr>
        <p:spPr>
          <a:xfrm rot="-2700000">
            <a:off x="5517352" y="2721703"/>
            <a:ext cx="334744" cy="334744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3"/>
          <p:cNvSpPr/>
          <p:nvPr/>
        </p:nvSpPr>
        <p:spPr>
          <a:xfrm rot="2700000">
            <a:off x="4395721" y="3839801"/>
            <a:ext cx="334744" cy="334744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/>
          <p:nvPr/>
        </p:nvSpPr>
        <p:spPr>
          <a:xfrm rot="-8100000">
            <a:off x="4396360" y="1594273"/>
            <a:ext cx="334744" cy="334744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23" name="Google Shape;223;p34"/>
          <p:cNvGraphicFramePr/>
          <p:nvPr/>
        </p:nvGraphicFramePr>
        <p:xfrm>
          <a:off x="1740750" y="1732131"/>
          <a:ext cx="5662400" cy="2004100"/>
        </p:xfrm>
        <a:graphic>
          <a:graphicData uri="http://schemas.openxmlformats.org/drawingml/2006/table">
            <a:tbl>
              <a:tblPr>
                <a:noFill/>
                <a:tableStyleId>{DCA6AEA3-6846-49BC-8FDE-C80ADCBD22A6}</a:tableStyleId>
              </a:tblPr>
              <a:tblGrid>
                <a:gridCol w="141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A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Yellow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10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20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7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30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15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10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5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24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16</a:t>
                      </a:r>
                      <a:endParaRPr sz="1500" b="1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AD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4" name="Google Shape;224;p3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13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1FF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/>
          <p:nvPr/>
        </p:nvSpPr>
        <p:spPr>
          <a:xfrm>
            <a:off x="514725" y="7139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dist="19050" dir="540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4294967295"/>
          </p:nvPr>
        </p:nvSpPr>
        <p:spPr>
          <a:xfrm>
            <a:off x="1082050" y="2895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31" name="Google Shape;231;p35"/>
          <p:cNvSpPr/>
          <p:nvPr/>
        </p:nvSpPr>
        <p:spPr>
          <a:xfrm>
            <a:off x="1985850" y="1684873"/>
            <a:ext cx="6033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our office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232" name="Google Shape;232;p3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33" name="Google Shape;233;p35"/>
          <p:cNvSpPr txBox="1">
            <a:spLocks noGrp="1"/>
          </p:cNvSpPr>
          <p:nvPr>
            <p:ph type="body" idx="4294967295"/>
          </p:nvPr>
        </p:nvSpPr>
        <p:spPr>
          <a:xfrm>
            <a:off x="1283550" y="46757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maps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  <p:pic>
        <p:nvPicPr>
          <p:cNvPr id="234" name="Google Shape;23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89574" y="1887372"/>
            <a:ext cx="193975" cy="21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813374" y="3556997"/>
            <a:ext cx="193975" cy="21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853099" y="1718047"/>
            <a:ext cx="193975" cy="21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87999" y="3861797"/>
            <a:ext cx="193975" cy="21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731749" y="2253122"/>
            <a:ext cx="193975" cy="21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351524" y="3861797"/>
            <a:ext cx="193975" cy="21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ctrTitle" idx="4294967295"/>
          </p:nvPr>
        </p:nvSpPr>
        <p:spPr>
          <a:xfrm>
            <a:off x="1137925" y="1583350"/>
            <a:ext cx="6868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</a:rPr>
              <a:t>89,526,124</a:t>
            </a:r>
            <a:endParaRPr sz="9600">
              <a:solidFill>
                <a:schemeClr val="lt1"/>
              </a:solidFill>
            </a:endParaRPr>
          </a:p>
        </p:txBody>
      </p:sp>
      <p:sp>
        <p:nvSpPr>
          <p:cNvPr id="245" name="Google Shape;245;p36"/>
          <p:cNvSpPr txBox="1">
            <a:spLocks noGrp="1"/>
          </p:cNvSpPr>
          <p:nvPr>
            <p:ph type="subTitle" idx="4294967295"/>
          </p:nvPr>
        </p:nvSpPr>
        <p:spPr>
          <a:xfrm>
            <a:off x="1137925" y="2840054"/>
            <a:ext cx="68682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Whoa! That’s a big number, aren’t you proud?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6" name="Google Shape;246;p3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ctrTitle" idx="4294967295"/>
          </p:nvPr>
        </p:nvSpPr>
        <p:spPr>
          <a:xfrm>
            <a:off x="1618825" y="343200"/>
            <a:ext cx="5906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4"/>
                </a:solidFill>
              </a:rPr>
              <a:t>89,526,124$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4294967295"/>
          </p:nvPr>
        </p:nvSpPr>
        <p:spPr>
          <a:xfrm>
            <a:off x="1618825" y="1106507"/>
            <a:ext cx="5906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53" name="Google Shape;253;p37"/>
          <p:cNvSpPr txBox="1">
            <a:spLocks noGrp="1"/>
          </p:cNvSpPr>
          <p:nvPr>
            <p:ph type="ctrTitle" idx="4294967295"/>
          </p:nvPr>
        </p:nvSpPr>
        <p:spPr>
          <a:xfrm>
            <a:off x="1618825" y="2972094"/>
            <a:ext cx="5906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100%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4294967295"/>
          </p:nvPr>
        </p:nvSpPr>
        <p:spPr>
          <a:xfrm>
            <a:off x="1618825" y="3735401"/>
            <a:ext cx="5906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55" name="Google Shape;255;p37"/>
          <p:cNvSpPr txBox="1">
            <a:spLocks noGrp="1"/>
          </p:cNvSpPr>
          <p:nvPr>
            <p:ph type="ctrTitle" idx="4294967295"/>
          </p:nvPr>
        </p:nvSpPr>
        <p:spPr>
          <a:xfrm>
            <a:off x="1618825" y="1657647"/>
            <a:ext cx="5906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3"/>
                </a:solidFill>
              </a:rPr>
              <a:t>185,244 users</a:t>
            </a:r>
            <a:endParaRPr sz="4800">
              <a:solidFill>
                <a:schemeClr val="accent3"/>
              </a:solidFill>
            </a:endParaRPr>
          </a:p>
        </p:txBody>
      </p:sp>
      <p:sp>
        <p:nvSpPr>
          <p:cNvPr id="256" name="Google Shape;256;p37"/>
          <p:cNvSpPr txBox="1">
            <a:spLocks noGrp="1"/>
          </p:cNvSpPr>
          <p:nvPr>
            <p:ph type="subTitle" idx="4294967295"/>
          </p:nvPr>
        </p:nvSpPr>
        <p:spPr>
          <a:xfrm>
            <a:off x="1618825" y="2420954"/>
            <a:ext cx="5906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57" name="Google Shape;257;p3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63" name="Google Shape;263;p3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64" name="Google Shape;264;p38"/>
          <p:cNvGrpSpPr/>
          <p:nvPr/>
        </p:nvGrpSpPr>
        <p:grpSpPr>
          <a:xfrm>
            <a:off x="907625" y="2214600"/>
            <a:ext cx="2676549" cy="982880"/>
            <a:chOff x="-236433" y="1986806"/>
            <a:chExt cx="3512070" cy="1289700"/>
          </a:xfrm>
        </p:grpSpPr>
        <p:sp>
          <p:nvSpPr>
            <p:cNvPr id="265" name="Google Shape;265;p38"/>
            <p:cNvSpPr txBox="1"/>
            <p:nvPr/>
          </p:nvSpPr>
          <p:spPr>
            <a:xfrm>
              <a:off x="-236433" y="1986806"/>
              <a:ext cx="26838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cxnSp>
          <p:nvCxnSpPr>
            <p:cNvPr id="266" name="Google Shape;266;p38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67" name="Google Shape;267;p38"/>
          <p:cNvGrpSpPr/>
          <p:nvPr/>
        </p:nvGrpSpPr>
        <p:grpSpPr>
          <a:xfrm>
            <a:off x="4905828" y="1508550"/>
            <a:ext cx="3156119" cy="982880"/>
            <a:chOff x="5009864" y="1060353"/>
            <a:chExt cx="4141345" cy="1289700"/>
          </a:xfrm>
        </p:grpSpPr>
        <p:sp>
          <p:nvSpPr>
            <p:cNvPr id="268" name="Google Shape;268;p38"/>
            <p:cNvSpPr txBox="1"/>
            <p:nvPr/>
          </p:nvSpPr>
          <p:spPr>
            <a:xfrm>
              <a:off x="6496509" y="1060353"/>
              <a:ext cx="26547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cxnSp>
          <p:nvCxnSpPr>
            <p:cNvPr id="269" name="Google Shape;269;p38"/>
            <p:cNvCxnSpPr/>
            <p:nvPr/>
          </p:nvCxnSpPr>
          <p:spPr>
            <a:xfrm>
              <a:off x="5009864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70" name="Google Shape;270;p38"/>
          <p:cNvGrpSpPr/>
          <p:nvPr/>
        </p:nvGrpSpPr>
        <p:grpSpPr>
          <a:xfrm>
            <a:off x="4905828" y="3002350"/>
            <a:ext cx="3156118" cy="982880"/>
            <a:chOff x="5209838" y="3020463"/>
            <a:chExt cx="4141344" cy="1289700"/>
          </a:xfrm>
        </p:grpSpPr>
        <p:sp>
          <p:nvSpPr>
            <p:cNvPr id="271" name="Google Shape;271;p38"/>
            <p:cNvSpPr txBox="1"/>
            <p:nvPr/>
          </p:nvSpPr>
          <p:spPr>
            <a:xfrm>
              <a:off x="6696482" y="3020463"/>
              <a:ext cx="26547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cxnSp>
          <p:nvCxnSpPr>
            <p:cNvPr id="272" name="Google Shape;272;p38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73" name="Google Shape;273;p38"/>
          <p:cNvGrpSpPr/>
          <p:nvPr/>
        </p:nvGrpSpPr>
        <p:grpSpPr>
          <a:xfrm>
            <a:off x="3116683" y="1255616"/>
            <a:ext cx="2907285" cy="2888814"/>
            <a:chOff x="2662213" y="676344"/>
            <a:chExt cx="3814835" cy="3790597"/>
          </a:xfrm>
        </p:grpSpPr>
        <p:sp>
          <p:nvSpPr>
            <p:cNvPr id="274" name="Google Shape;274;p38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" name="Google Shape;277;p38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278" name="Google Shape;278;p38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8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280;p38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281" name="Google Shape;281;p38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5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8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38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284" name="Google Shape;284;p38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6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8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" name="Google Shape;286;p38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  <a:latin typeface="Catamaran"/>
                  <a:ea typeface="Catamaran"/>
                  <a:cs typeface="Catamaran"/>
                  <a:sym typeface="Catamaran"/>
                </a:rPr>
                <a:t>03 </a:t>
              </a:r>
              <a:endParaRPr sz="1000" b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7" name="Google Shape;287;p38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  <a:latin typeface="Catamaran"/>
                  <a:ea typeface="Catamaran"/>
                  <a:cs typeface="Catamaran"/>
                  <a:sym typeface="Catamaran"/>
                </a:rPr>
                <a:t>01 </a:t>
              </a:r>
              <a:endParaRPr sz="1000" b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8" name="Google Shape;288;p38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  <a:latin typeface="Catamaran"/>
                  <a:ea typeface="Catamaran"/>
                  <a:cs typeface="Catamaran"/>
                  <a:sym typeface="Catamaran"/>
                </a:rPr>
                <a:t>02 </a:t>
              </a:r>
              <a:endParaRPr sz="1000" b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body" idx="1"/>
          </p:nvPr>
        </p:nvSpPr>
        <p:spPr>
          <a:xfrm>
            <a:off x="1082050" y="16336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Bellota Text"/>
                <a:ea typeface="Bellota Text"/>
                <a:cs typeface="Bellota Text"/>
                <a:sym typeface="Bellota Text"/>
              </a:rPr>
              <a:t>Yellow</a:t>
            </a:r>
            <a:endParaRPr sz="1100" b="1">
              <a:solidFill>
                <a:schemeClr val="accent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95" name="Google Shape;295;p39"/>
          <p:cNvSpPr txBox="1">
            <a:spLocks noGrp="1"/>
          </p:cNvSpPr>
          <p:nvPr>
            <p:ph type="body" idx="2"/>
          </p:nvPr>
        </p:nvSpPr>
        <p:spPr>
          <a:xfrm>
            <a:off x="3467113" y="16336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3"/>
                </a:solidFill>
                <a:latin typeface="Bellota Text"/>
                <a:ea typeface="Bellota Text"/>
                <a:cs typeface="Bellota Text"/>
                <a:sym typeface="Bellota Text"/>
              </a:rPr>
              <a:t>Blue</a:t>
            </a:r>
            <a:endParaRPr sz="1100" b="1">
              <a:solidFill>
                <a:schemeClr val="accent3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96" name="Google Shape;296;p39"/>
          <p:cNvSpPr txBox="1">
            <a:spLocks noGrp="1"/>
          </p:cNvSpPr>
          <p:nvPr>
            <p:ph type="body" idx="3"/>
          </p:nvPr>
        </p:nvSpPr>
        <p:spPr>
          <a:xfrm>
            <a:off x="5852177" y="16336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6"/>
                </a:solidFill>
                <a:latin typeface="Bellota Text"/>
                <a:ea typeface="Bellota Text"/>
                <a:cs typeface="Bellota Text"/>
                <a:sym typeface="Bellota Text"/>
              </a:rPr>
              <a:t>Red</a:t>
            </a:r>
            <a:endParaRPr sz="1100" b="1">
              <a:solidFill>
                <a:schemeClr val="accent6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97" name="Google Shape;297;p3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body" idx="1"/>
          </p:nvPr>
        </p:nvSpPr>
        <p:spPr>
          <a:xfrm>
            <a:off x="1082050" y="29290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Bellota Text"/>
                <a:ea typeface="Bellota Text"/>
                <a:cs typeface="Bellota Text"/>
                <a:sym typeface="Bellota Text"/>
              </a:rPr>
              <a:t>Yellow</a:t>
            </a:r>
            <a:endParaRPr sz="1100" b="1">
              <a:solidFill>
                <a:schemeClr val="accent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99" name="Google Shape;299;p39"/>
          <p:cNvSpPr txBox="1">
            <a:spLocks noGrp="1"/>
          </p:cNvSpPr>
          <p:nvPr>
            <p:ph type="body" idx="2"/>
          </p:nvPr>
        </p:nvSpPr>
        <p:spPr>
          <a:xfrm>
            <a:off x="3467113" y="29290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3"/>
                </a:solidFill>
                <a:latin typeface="Bellota Text"/>
                <a:ea typeface="Bellota Text"/>
                <a:cs typeface="Bellota Text"/>
                <a:sym typeface="Bellota Text"/>
              </a:rPr>
              <a:t>Blue</a:t>
            </a:r>
            <a:endParaRPr sz="1100" b="1">
              <a:solidFill>
                <a:schemeClr val="accent3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300" name="Google Shape;300;p39"/>
          <p:cNvSpPr txBox="1">
            <a:spLocks noGrp="1"/>
          </p:cNvSpPr>
          <p:nvPr>
            <p:ph type="body" idx="3"/>
          </p:nvPr>
        </p:nvSpPr>
        <p:spPr>
          <a:xfrm>
            <a:off x="5852177" y="2929050"/>
            <a:ext cx="21456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6"/>
                </a:solidFill>
                <a:latin typeface="Bellota Text"/>
                <a:ea typeface="Bellota Text"/>
                <a:cs typeface="Bellota Text"/>
                <a:sym typeface="Bellota Text"/>
              </a:rPr>
              <a:t>Red</a:t>
            </a:r>
            <a:endParaRPr sz="1100" b="1">
              <a:solidFill>
                <a:schemeClr val="accent6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>
            <a:spLocks noGrp="1"/>
          </p:cNvSpPr>
          <p:nvPr>
            <p:ph type="body" idx="1"/>
          </p:nvPr>
        </p:nvSpPr>
        <p:spPr>
          <a:xfrm>
            <a:off x="741600" y="3982200"/>
            <a:ext cx="76608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06" name="Google Shape;306;p4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cxnSp>
        <p:nvCxnSpPr>
          <p:cNvPr id="307" name="Google Shape;307;p40"/>
          <p:cNvCxnSpPr/>
          <p:nvPr/>
        </p:nvCxnSpPr>
        <p:spPr>
          <a:xfrm>
            <a:off x="9525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40"/>
          <p:cNvCxnSpPr/>
          <p:nvPr/>
        </p:nvCxnSpPr>
        <p:spPr>
          <a:xfrm>
            <a:off x="9525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40"/>
          <p:cNvCxnSpPr/>
          <p:nvPr/>
        </p:nvCxnSpPr>
        <p:spPr>
          <a:xfrm>
            <a:off x="9525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40"/>
          <p:cNvCxnSpPr/>
          <p:nvPr/>
        </p:nvCxnSpPr>
        <p:spPr>
          <a:xfrm>
            <a:off x="9525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40"/>
          <p:cNvCxnSpPr/>
          <p:nvPr/>
        </p:nvCxnSpPr>
        <p:spPr>
          <a:xfrm>
            <a:off x="9525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2" name="Google Shape;312;p40"/>
          <p:cNvSpPr txBox="1"/>
          <p:nvPr/>
        </p:nvSpPr>
        <p:spPr>
          <a:xfrm>
            <a:off x="952500" y="9159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4000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3000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2000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1000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0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13" name="Google Shape;313;p40"/>
          <p:cNvSpPr/>
          <p:nvPr/>
        </p:nvSpPr>
        <p:spPr>
          <a:xfrm>
            <a:off x="1572782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40"/>
          <p:cNvSpPr/>
          <p:nvPr/>
        </p:nvSpPr>
        <p:spPr>
          <a:xfrm>
            <a:off x="1887026" y="19868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40"/>
          <p:cNvSpPr/>
          <p:nvPr/>
        </p:nvSpPr>
        <p:spPr>
          <a:xfrm>
            <a:off x="2201270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40"/>
          <p:cNvSpPr/>
          <p:nvPr/>
        </p:nvSpPr>
        <p:spPr>
          <a:xfrm>
            <a:off x="3325786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0"/>
          <p:cNvSpPr/>
          <p:nvPr/>
        </p:nvSpPr>
        <p:spPr>
          <a:xfrm>
            <a:off x="3640031" y="20963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0"/>
          <p:cNvSpPr/>
          <p:nvPr/>
        </p:nvSpPr>
        <p:spPr>
          <a:xfrm>
            <a:off x="3954275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40"/>
          <p:cNvSpPr/>
          <p:nvPr/>
        </p:nvSpPr>
        <p:spPr>
          <a:xfrm>
            <a:off x="5078791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0"/>
          <p:cNvSpPr/>
          <p:nvPr/>
        </p:nvSpPr>
        <p:spPr>
          <a:xfrm>
            <a:off x="5393035" y="10745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0"/>
          <p:cNvSpPr/>
          <p:nvPr/>
        </p:nvSpPr>
        <p:spPr>
          <a:xfrm>
            <a:off x="5707280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0"/>
          <p:cNvSpPr/>
          <p:nvPr/>
        </p:nvSpPr>
        <p:spPr>
          <a:xfrm>
            <a:off x="6831796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0"/>
          <p:cNvSpPr/>
          <p:nvPr/>
        </p:nvSpPr>
        <p:spPr>
          <a:xfrm>
            <a:off x="7146040" y="12936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0"/>
          <p:cNvSpPr/>
          <p:nvPr/>
        </p:nvSpPr>
        <p:spPr>
          <a:xfrm>
            <a:off x="7460284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2"/>
          </p:nvPr>
        </p:nvSpPr>
        <p:spPr>
          <a:xfrm>
            <a:off x="2915050" y="1749150"/>
            <a:ext cx="3313800" cy="16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l" rtl="0" fontAlgn="base">
              <a:buFont typeface="+mj-lt"/>
              <a:buAutoNum type="arabicPeriod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How does the cipher encrypt text? </a:t>
            </a:r>
          </a:p>
          <a:p>
            <a:pPr algn="l" rtl="0" fontAlgn="base">
              <a:buFont typeface="+mj-lt"/>
              <a:buAutoNum type="arabicPeriod" startAt="2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Is there anything needed to decode the encrypted text? </a:t>
            </a:r>
          </a:p>
          <a:p>
            <a:pPr algn="l" rtl="0" fontAlgn="base">
              <a:buFont typeface="+mj-lt"/>
              <a:buAutoNum type="arabicPeriod" startAt="3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Why was this cipher created? </a:t>
            </a:r>
          </a:p>
          <a:p>
            <a:pPr algn="l" rtl="0" fontAlgn="base">
              <a:buFont typeface="+mj-lt"/>
              <a:buAutoNum type="arabicPeriod" startAt="4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When was this cipher created? </a:t>
            </a:r>
          </a:p>
          <a:p>
            <a:pPr algn="l" rtl="0" fontAlgn="base">
              <a:buFont typeface="+mj-lt"/>
              <a:buAutoNum type="arabicPeriod" startAt="5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Who was it created by? </a:t>
            </a:r>
          </a:p>
          <a:p>
            <a:pPr algn="l" rtl="0" fontAlgn="base">
              <a:buFont typeface="+mj-lt"/>
              <a:buAutoNum type="arabicPeriod" startAt="6"/>
            </a:pPr>
            <a:r>
              <a:rPr lang="en-US" sz="7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Is there a point in history where this cipher was known to be used and caused a major change in the way things work today? 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dirty="0"/>
          </a:p>
        </p:txBody>
      </p:sp>
      <p:sp>
        <p:nvSpPr>
          <p:cNvPr id="120" name="Google Shape;120;p23"/>
          <p:cNvSpPr txBox="1">
            <a:spLocks noGrp="1"/>
          </p:cNvSpPr>
          <p:nvPr>
            <p:ph type="body" idx="2"/>
          </p:nvPr>
        </p:nvSpPr>
        <p:spPr>
          <a:xfrm>
            <a:off x="1082050" y="3448725"/>
            <a:ext cx="6979800" cy="60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4"/>
              </a:solidFill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330" name="Google Shape;330;p41"/>
          <p:cNvGrpSpPr/>
          <p:nvPr/>
        </p:nvGrpSpPr>
        <p:grpSpPr>
          <a:xfrm>
            <a:off x="1919025" y="373572"/>
            <a:ext cx="2119546" cy="4396359"/>
            <a:chOff x="2547150" y="238125"/>
            <a:chExt cx="2525675" cy="5238750"/>
          </a:xfrm>
        </p:grpSpPr>
        <p:sp>
          <p:nvSpPr>
            <p:cNvPr id="331" name="Google Shape;331;p4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41"/>
          <p:cNvSpPr txBox="1">
            <a:spLocks noGrp="1"/>
          </p:cNvSpPr>
          <p:nvPr>
            <p:ph type="body" idx="4294967295"/>
          </p:nvPr>
        </p:nvSpPr>
        <p:spPr>
          <a:xfrm>
            <a:off x="5105375" y="880525"/>
            <a:ext cx="2163600" cy="338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atamaran"/>
                <a:ea typeface="Catamaran"/>
                <a:cs typeface="Catamaran"/>
                <a:sym typeface="Catamaran"/>
              </a:rPr>
              <a:t>Mobile project</a:t>
            </a:r>
            <a:endParaRPr sz="2400"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pic>
        <p:nvPicPr>
          <p:cNvPr id="336" name="Google Shape;336;p4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1966038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21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342" name="Google Shape;342;p42"/>
          <p:cNvGrpSpPr/>
          <p:nvPr/>
        </p:nvGrpSpPr>
        <p:grpSpPr>
          <a:xfrm>
            <a:off x="1301627" y="465959"/>
            <a:ext cx="2736410" cy="4222433"/>
            <a:chOff x="2112475" y="238125"/>
            <a:chExt cx="3395050" cy="5238750"/>
          </a:xfrm>
        </p:grpSpPr>
        <p:sp>
          <p:nvSpPr>
            <p:cNvPr id="343" name="Google Shape;343;p4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42"/>
          <p:cNvSpPr txBox="1">
            <a:spLocks noGrp="1"/>
          </p:cNvSpPr>
          <p:nvPr>
            <p:ph type="body" idx="4294967295"/>
          </p:nvPr>
        </p:nvSpPr>
        <p:spPr>
          <a:xfrm>
            <a:off x="5105375" y="880525"/>
            <a:ext cx="2163600" cy="338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atamaran"/>
                <a:ea typeface="Catamaran"/>
                <a:cs typeface="Catamaran"/>
                <a:sym typeface="Catamaran"/>
              </a:rPr>
              <a:t>Tablet project</a:t>
            </a:r>
            <a:endParaRPr sz="2400"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pic>
        <p:nvPicPr>
          <p:cNvPr id="348" name="Google Shape;3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913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22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354" name="Google Shape;354;p43"/>
          <p:cNvGrpSpPr/>
          <p:nvPr/>
        </p:nvGrpSpPr>
        <p:grpSpPr>
          <a:xfrm>
            <a:off x="761349" y="1088729"/>
            <a:ext cx="4542205" cy="2661224"/>
            <a:chOff x="1177450" y="241631"/>
            <a:chExt cx="6173152" cy="3616776"/>
          </a:xfrm>
        </p:grpSpPr>
        <p:sp>
          <p:nvSpPr>
            <p:cNvPr id="355" name="Google Shape;355;p4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4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4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4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3687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9" name="Google Shape;359;p43"/>
          <p:cNvSpPr txBox="1">
            <a:spLocks noGrp="1"/>
          </p:cNvSpPr>
          <p:nvPr>
            <p:ph type="body" idx="4294967295"/>
          </p:nvPr>
        </p:nvSpPr>
        <p:spPr>
          <a:xfrm>
            <a:off x="5562575" y="728125"/>
            <a:ext cx="2284200" cy="338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atamaran"/>
                <a:ea typeface="Catamaran"/>
                <a:cs typeface="Catamaran"/>
                <a:sym typeface="Catamaran"/>
              </a:rPr>
              <a:t>Desktop project</a:t>
            </a:r>
            <a:endParaRPr sz="2400"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pic>
        <p:nvPicPr>
          <p:cNvPr id="360" name="Google Shape;360;p4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1267175" y="1235450"/>
            <a:ext cx="3530550" cy="224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66" name="Google Shape;366;p44"/>
          <p:cNvSpPr/>
          <p:nvPr/>
        </p:nvSpPr>
        <p:spPr>
          <a:xfrm>
            <a:off x="2211750" y="416100"/>
            <a:ext cx="4720500" cy="3147300"/>
          </a:xfrm>
          <a:prstGeom prst="wedgeEllipseCallout">
            <a:avLst>
              <a:gd name="adj1" fmla="val 48642"/>
              <a:gd name="adj2" fmla="val 55360"/>
            </a:avLst>
          </a:prstGeom>
          <a:solidFill>
            <a:schemeClr val="lt1"/>
          </a:solidFill>
          <a:ln>
            <a:noFill/>
          </a:ln>
          <a:effectLst>
            <a:outerShdw blurRad="228600" dist="38100" algn="bl" rotWithShape="0">
              <a:srgbClr val="00131F">
                <a:alpha val="75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Thanks!</a:t>
            </a:r>
            <a:endParaRPr sz="600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Any questions?</a:t>
            </a:r>
            <a:br>
              <a:rPr lang="en" sz="2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</a:br>
            <a:r>
              <a:rPr lang="en" sz="2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You can find me at @username and user@mail.me</a:t>
            </a:r>
            <a:endParaRPr sz="20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5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72" name="Google Shape;372;p45"/>
          <p:cNvSpPr txBox="1">
            <a:spLocks noGrp="1"/>
          </p:cNvSpPr>
          <p:nvPr>
            <p:ph type="body" idx="1"/>
          </p:nvPr>
        </p:nvSpPr>
        <p:spPr>
          <a:xfrm>
            <a:off x="1082050" y="1633651"/>
            <a:ext cx="6979800" cy="23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73" name="Google Shape;373;p4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79" name="Google Shape;379;p46"/>
          <p:cNvSpPr txBox="1">
            <a:spLocks noGrp="1"/>
          </p:cNvSpPr>
          <p:nvPr>
            <p:ph type="body" idx="1"/>
          </p:nvPr>
        </p:nvSpPr>
        <p:spPr>
          <a:xfrm>
            <a:off x="1082050" y="1633651"/>
            <a:ext cx="6979800" cy="23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Titles: Catamaran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Body copy: Bellota text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Download for free at: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3"/>
              </a:rPr>
              <a:t>https://www.fontsquirrel.com/fonts/catamaran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https://fontstorage.com/font/pixilate/bellota-text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80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0" name="Google Shape;380;p4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7"/>
          <p:cNvSpPr txBox="1">
            <a:spLocks noGrp="1"/>
          </p:cNvSpPr>
          <p:nvPr>
            <p:ph type="ctrTitle"/>
          </p:nvPr>
        </p:nvSpPr>
        <p:spPr>
          <a:xfrm>
            <a:off x="1927850" y="1583350"/>
            <a:ext cx="5288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2.</a:t>
            </a:r>
            <a:br>
              <a:rPr lang="en">
                <a:solidFill>
                  <a:schemeClr val="accent2"/>
                </a:solidFill>
              </a:rPr>
            </a:br>
            <a:r>
              <a:rPr lang="en"/>
              <a:t>Extra Resources</a:t>
            </a:r>
            <a:endParaRPr/>
          </a:p>
        </p:txBody>
      </p:sp>
      <p:sp>
        <p:nvSpPr>
          <p:cNvPr id="386" name="Google Shape;386;p47"/>
          <p:cNvSpPr txBox="1">
            <a:spLocks noGrp="1"/>
          </p:cNvSpPr>
          <p:nvPr>
            <p:ph type="subTitle" idx="1"/>
          </p:nvPr>
        </p:nvSpPr>
        <p:spPr>
          <a:xfrm>
            <a:off x="1927850" y="2840054"/>
            <a:ext cx="5288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8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92" name="Google Shape;392;p4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27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393" name="Google Shape;393;p48"/>
          <p:cNvSpPr/>
          <p:nvPr/>
        </p:nvSpPr>
        <p:spPr>
          <a:xfrm>
            <a:off x="7424664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DEC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4" name="Google Shape;394;p48"/>
          <p:cNvSpPr/>
          <p:nvPr/>
        </p:nvSpPr>
        <p:spPr>
          <a:xfrm>
            <a:off x="6791080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NOV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5" name="Google Shape;395;p48"/>
          <p:cNvSpPr/>
          <p:nvPr/>
        </p:nvSpPr>
        <p:spPr>
          <a:xfrm>
            <a:off x="6157496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OCT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6" name="Google Shape;396;p48"/>
          <p:cNvSpPr/>
          <p:nvPr/>
        </p:nvSpPr>
        <p:spPr>
          <a:xfrm>
            <a:off x="5523912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SEP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7" name="Google Shape;397;p48"/>
          <p:cNvSpPr/>
          <p:nvPr/>
        </p:nvSpPr>
        <p:spPr>
          <a:xfrm>
            <a:off x="4890329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AUG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8" name="Google Shape;398;p48"/>
          <p:cNvSpPr/>
          <p:nvPr/>
        </p:nvSpPr>
        <p:spPr>
          <a:xfrm>
            <a:off x="4256745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JUL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99" name="Google Shape;399;p48"/>
          <p:cNvSpPr/>
          <p:nvPr/>
        </p:nvSpPr>
        <p:spPr>
          <a:xfrm>
            <a:off x="3623161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JUN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0" name="Google Shape;400;p48"/>
          <p:cNvSpPr/>
          <p:nvPr/>
        </p:nvSpPr>
        <p:spPr>
          <a:xfrm>
            <a:off x="2989577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MAY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1" name="Google Shape;401;p48"/>
          <p:cNvSpPr/>
          <p:nvPr/>
        </p:nvSpPr>
        <p:spPr>
          <a:xfrm>
            <a:off x="2355994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APR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2" name="Google Shape;402;p48"/>
          <p:cNvSpPr/>
          <p:nvPr/>
        </p:nvSpPr>
        <p:spPr>
          <a:xfrm>
            <a:off x="1722410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MAR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3" name="Google Shape;403;p48"/>
          <p:cNvSpPr/>
          <p:nvPr/>
        </p:nvSpPr>
        <p:spPr>
          <a:xfrm>
            <a:off x="1088826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FEB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4" name="Google Shape;404;p48"/>
          <p:cNvSpPr/>
          <p:nvPr/>
        </p:nvSpPr>
        <p:spPr>
          <a:xfrm>
            <a:off x="455242" y="2527350"/>
            <a:ext cx="789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JAN</a:t>
            </a:r>
            <a:endParaRPr sz="10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05" name="Google Shape;405;p48"/>
          <p:cNvSpPr/>
          <p:nvPr/>
        </p:nvSpPr>
        <p:spPr>
          <a:xfrm>
            <a:off x="0" y="2527350"/>
            <a:ext cx="611400" cy="393600"/>
          </a:xfrm>
          <a:prstGeom prst="homePlate">
            <a:avLst>
              <a:gd name="adj" fmla="val 32030"/>
            </a:avLst>
          </a:prstGeom>
          <a:solidFill>
            <a:schemeClr val="l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06" name="Google Shape;406;p48"/>
          <p:cNvCxnSpPr/>
          <p:nvPr/>
        </p:nvCxnSpPr>
        <p:spPr>
          <a:xfrm rot="10800000">
            <a:off x="738053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7" name="Google Shape;407;p48"/>
          <p:cNvSpPr txBox="1"/>
          <p:nvPr/>
        </p:nvSpPr>
        <p:spPr>
          <a:xfrm>
            <a:off x="698677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08" name="Google Shape;408;p48"/>
          <p:cNvCxnSpPr/>
          <p:nvPr/>
        </p:nvCxnSpPr>
        <p:spPr>
          <a:xfrm rot="10800000">
            <a:off x="2006244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9" name="Google Shape;409;p48"/>
          <p:cNvSpPr txBox="1"/>
          <p:nvPr/>
        </p:nvSpPr>
        <p:spPr>
          <a:xfrm>
            <a:off x="1968315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10" name="Google Shape;410;p48"/>
          <p:cNvCxnSpPr/>
          <p:nvPr/>
        </p:nvCxnSpPr>
        <p:spPr>
          <a:xfrm rot="10800000">
            <a:off x="3274436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1" name="Google Shape;411;p48"/>
          <p:cNvSpPr txBox="1"/>
          <p:nvPr/>
        </p:nvSpPr>
        <p:spPr>
          <a:xfrm>
            <a:off x="3237953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12" name="Google Shape;412;p48"/>
          <p:cNvCxnSpPr/>
          <p:nvPr/>
        </p:nvCxnSpPr>
        <p:spPr>
          <a:xfrm rot="10800000">
            <a:off x="4542627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3" name="Google Shape;413;p48"/>
          <p:cNvSpPr txBox="1"/>
          <p:nvPr/>
        </p:nvSpPr>
        <p:spPr>
          <a:xfrm>
            <a:off x="4507591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14" name="Google Shape;414;p48"/>
          <p:cNvCxnSpPr/>
          <p:nvPr/>
        </p:nvCxnSpPr>
        <p:spPr>
          <a:xfrm rot="10800000">
            <a:off x="5810819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5" name="Google Shape;415;p48"/>
          <p:cNvSpPr txBox="1"/>
          <p:nvPr/>
        </p:nvSpPr>
        <p:spPr>
          <a:xfrm>
            <a:off x="5777229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16" name="Google Shape;416;p48"/>
          <p:cNvCxnSpPr/>
          <p:nvPr/>
        </p:nvCxnSpPr>
        <p:spPr>
          <a:xfrm rot="10800000">
            <a:off x="7079010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7" name="Google Shape;417;p48"/>
          <p:cNvSpPr txBox="1"/>
          <p:nvPr/>
        </p:nvSpPr>
        <p:spPr>
          <a:xfrm>
            <a:off x="7046867" y="149860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18" name="Google Shape;418;p48"/>
          <p:cNvCxnSpPr/>
          <p:nvPr/>
        </p:nvCxnSpPr>
        <p:spPr>
          <a:xfrm rot="10800000">
            <a:off x="1381888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9" name="Google Shape;419;p48"/>
          <p:cNvSpPr txBox="1"/>
          <p:nvPr/>
        </p:nvSpPr>
        <p:spPr>
          <a:xfrm>
            <a:off x="1314565" y="341955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20" name="Google Shape;420;p48"/>
          <p:cNvCxnSpPr/>
          <p:nvPr/>
        </p:nvCxnSpPr>
        <p:spPr>
          <a:xfrm rot="10800000">
            <a:off x="2650079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1" name="Google Shape;421;p48"/>
          <p:cNvSpPr txBox="1"/>
          <p:nvPr/>
        </p:nvSpPr>
        <p:spPr>
          <a:xfrm>
            <a:off x="2591549" y="341955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22" name="Google Shape;422;p48"/>
          <p:cNvCxnSpPr/>
          <p:nvPr/>
        </p:nvCxnSpPr>
        <p:spPr>
          <a:xfrm rot="10800000">
            <a:off x="3918271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3" name="Google Shape;423;p48"/>
          <p:cNvSpPr txBox="1"/>
          <p:nvPr/>
        </p:nvSpPr>
        <p:spPr>
          <a:xfrm>
            <a:off x="3868534" y="341955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24" name="Google Shape;424;p48"/>
          <p:cNvCxnSpPr/>
          <p:nvPr/>
        </p:nvCxnSpPr>
        <p:spPr>
          <a:xfrm rot="10800000">
            <a:off x="5186462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5" name="Google Shape;425;p48"/>
          <p:cNvSpPr txBox="1"/>
          <p:nvPr/>
        </p:nvSpPr>
        <p:spPr>
          <a:xfrm>
            <a:off x="5145519" y="341955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26" name="Google Shape;426;p48"/>
          <p:cNvCxnSpPr/>
          <p:nvPr/>
        </p:nvCxnSpPr>
        <p:spPr>
          <a:xfrm rot="10800000">
            <a:off x="6454654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7" name="Google Shape;427;p48"/>
          <p:cNvSpPr txBox="1"/>
          <p:nvPr/>
        </p:nvSpPr>
        <p:spPr>
          <a:xfrm>
            <a:off x="6422503" y="3419550"/>
            <a:ext cx="1199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28" name="Google Shape;428;p48"/>
          <p:cNvCxnSpPr/>
          <p:nvPr/>
        </p:nvCxnSpPr>
        <p:spPr>
          <a:xfrm rot="10800000">
            <a:off x="7722845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9" name="Google Shape;429;p48"/>
          <p:cNvSpPr txBox="1"/>
          <p:nvPr/>
        </p:nvSpPr>
        <p:spPr>
          <a:xfrm>
            <a:off x="7686574" y="3419550"/>
            <a:ext cx="993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9"/>
          <p:cNvSpPr txBox="1">
            <a:spLocks noGrp="1"/>
          </p:cNvSpPr>
          <p:nvPr>
            <p:ph type="title"/>
          </p:nvPr>
        </p:nvSpPr>
        <p:spPr>
          <a:xfrm>
            <a:off x="1082050" y="20090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35" name="Google Shape;435;p4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36" name="Google Shape;436;p49"/>
          <p:cNvSpPr/>
          <p:nvPr/>
        </p:nvSpPr>
        <p:spPr>
          <a:xfrm>
            <a:off x="0" y="2066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49"/>
          <p:cNvSpPr/>
          <p:nvPr/>
        </p:nvSpPr>
        <p:spPr>
          <a:xfrm>
            <a:off x="0" y="2066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8" name="Google Shape;438;p49"/>
          <p:cNvGrpSpPr/>
          <p:nvPr/>
        </p:nvGrpSpPr>
        <p:grpSpPr>
          <a:xfrm>
            <a:off x="1786339" y="1398601"/>
            <a:ext cx="473400" cy="473400"/>
            <a:chOff x="1786339" y="1398601"/>
            <a:chExt cx="473400" cy="473400"/>
          </a:xfrm>
        </p:grpSpPr>
        <p:sp>
          <p:nvSpPr>
            <p:cNvPr id="439" name="Google Shape;439;p49"/>
            <p:cNvSpPr/>
            <p:nvPr/>
          </p:nvSpPr>
          <p:spPr>
            <a:xfrm rot="8100000">
              <a:off x="1855667" y="14679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9"/>
            <p:cNvSpPr/>
            <p:nvPr/>
          </p:nvSpPr>
          <p:spPr>
            <a:xfrm>
              <a:off x="1955989" y="15616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1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441" name="Google Shape;441;p49"/>
          <p:cNvGrpSpPr/>
          <p:nvPr/>
        </p:nvGrpSpPr>
        <p:grpSpPr>
          <a:xfrm>
            <a:off x="3814414" y="1398601"/>
            <a:ext cx="473400" cy="473400"/>
            <a:chOff x="3814414" y="1398601"/>
            <a:chExt cx="473400" cy="473400"/>
          </a:xfrm>
        </p:grpSpPr>
        <p:sp>
          <p:nvSpPr>
            <p:cNvPr id="442" name="Google Shape;442;p49"/>
            <p:cNvSpPr/>
            <p:nvPr/>
          </p:nvSpPr>
          <p:spPr>
            <a:xfrm rot="8100000">
              <a:off x="3883742" y="14679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9"/>
            <p:cNvSpPr/>
            <p:nvPr/>
          </p:nvSpPr>
          <p:spPr>
            <a:xfrm>
              <a:off x="3984064" y="15616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3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444" name="Google Shape;444;p49"/>
          <p:cNvGrpSpPr/>
          <p:nvPr/>
        </p:nvGrpSpPr>
        <p:grpSpPr>
          <a:xfrm>
            <a:off x="5842489" y="1398601"/>
            <a:ext cx="473400" cy="473400"/>
            <a:chOff x="5842489" y="1398601"/>
            <a:chExt cx="473400" cy="473400"/>
          </a:xfrm>
        </p:grpSpPr>
        <p:sp>
          <p:nvSpPr>
            <p:cNvPr id="445" name="Google Shape;445;p49"/>
            <p:cNvSpPr/>
            <p:nvPr/>
          </p:nvSpPr>
          <p:spPr>
            <a:xfrm rot="8100000">
              <a:off x="5911817" y="14679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9"/>
            <p:cNvSpPr/>
            <p:nvPr/>
          </p:nvSpPr>
          <p:spPr>
            <a:xfrm>
              <a:off x="6012139" y="15616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5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447" name="Google Shape;447;p49"/>
          <p:cNvGrpSpPr/>
          <p:nvPr/>
        </p:nvGrpSpPr>
        <p:grpSpPr>
          <a:xfrm>
            <a:off x="6880814" y="3271500"/>
            <a:ext cx="473400" cy="473400"/>
            <a:chOff x="6880814" y="3271500"/>
            <a:chExt cx="473400" cy="473400"/>
          </a:xfrm>
        </p:grpSpPr>
        <p:sp>
          <p:nvSpPr>
            <p:cNvPr id="448" name="Google Shape;448;p49"/>
            <p:cNvSpPr/>
            <p:nvPr/>
          </p:nvSpPr>
          <p:spPr>
            <a:xfrm rot="-2700000">
              <a:off x="6950142" y="33408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9"/>
            <p:cNvSpPr/>
            <p:nvPr/>
          </p:nvSpPr>
          <p:spPr>
            <a:xfrm flipH="1">
              <a:off x="7050464" y="34477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6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450" name="Google Shape;450;p49"/>
          <p:cNvGrpSpPr/>
          <p:nvPr/>
        </p:nvGrpSpPr>
        <p:grpSpPr>
          <a:xfrm>
            <a:off x="4852739" y="3271500"/>
            <a:ext cx="473400" cy="473400"/>
            <a:chOff x="4852739" y="3271500"/>
            <a:chExt cx="473400" cy="473400"/>
          </a:xfrm>
        </p:grpSpPr>
        <p:sp>
          <p:nvSpPr>
            <p:cNvPr id="451" name="Google Shape;451;p49"/>
            <p:cNvSpPr/>
            <p:nvPr/>
          </p:nvSpPr>
          <p:spPr>
            <a:xfrm rot="-2700000">
              <a:off x="4922067" y="33408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9"/>
            <p:cNvSpPr/>
            <p:nvPr/>
          </p:nvSpPr>
          <p:spPr>
            <a:xfrm flipH="1">
              <a:off x="5022389" y="34477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4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grpSp>
        <p:nvGrpSpPr>
          <p:cNvPr id="453" name="Google Shape;453;p49"/>
          <p:cNvGrpSpPr/>
          <p:nvPr/>
        </p:nvGrpSpPr>
        <p:grpSpPr>
          <a:xfrm>
            <a:off x="2824664" y="3271500"/>
            <a:ext cx="473400" cy="473400"/>
            <a:chOff x="2824664" y="3271500"/>
            <a:chExt cx="473400" cy="473400"/>
          </a:xfrm>
        </p:grpSpPr>
        <p:sp>
          <p:nvSpPr>
            <p:cNvPr id="454" name="Google Shape;454;p49"/>
            <p:cNvSpPr/>
            <p:nvPr/>
          </p:nvSpPr>
          <p:spPr>
            <a:xfrm rot="-2700000">
              <a:off x="2893992" y="33408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9"/>
            <p:cNvSpPr/>
            <p:nvPr/>
          </p:nvSpPr>
          <p:spPr>
            <a:xfrm flipH="1">
              <a:off x="2994314" y="34477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2</a:t>
              </a:r>
              <a:endParaRPr sz="6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sp>
        <p:nvSpPr>
          <p:cNvPr id="456" name="Google Shape;456;p49"/>
          <p:cNvSpPr txBox="1"/>
          <p:nvPr/>
        </p:nvSpPr>
        <p:spPr>
          <a:xfrm>
            <a:off x="1379850" y="851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7" name="Google Shape;457;p49"/>
          <p:cNvSpPr txBox="1"/>
          <p:nvPr/>
        </p:nvSpPr>
        <p:spPr>
          <a:xfrm>
            <a:off x="3377205" y="851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8" name="Google Shape;458;p49"/>
          <p:cNvSpPr txBox="1"/>
          <p:nvPr/>
        </p:nvSpPr>
        <p:spPr>
          <a:xfrm>
            <a:off x="5436010" y="851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9" name="Google Shape;459;p49"/>
          <p:cNvSpPr txBox="1"/>
          <p:nvPr/>
        </p:nvSpPr>
        <p:spPr>
          <a:xfrm>
            <a:off x="2418175" y="3758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60" name="Google Shape;460;p49"/>
          <p:cNvSpPr txBox="1"/>
          <p:nvPr/>
        </p:nvSpPr>
        <p:spPr>
          <a:xfrm>
            <a:off x="4446255" y="3758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61" name="Google Shape;461;p49"/>
          <p:cNvSpPr txBox="1"/>
          <p:nvPr/>
        </p:nvSpPr>
        <p:spPr>
          <a:xfrm>
            <a:off x="6474335" y="3758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0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67" name="Google Shape;467;p5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aphicFrame>
        <p:nvGraphicFramePr>
          <p:cNvPr id="468" name="Google Shape;468;p50"/>
          <p:cNvGraphicFramePr/>
          <p:nvPr/>
        </p:nvGraphicFramePr>
        <p:xfrm>
          <a:off x="1067513" y="1564481"/>
          <a:ext cx="7009775" cy="2584000"/>
        </p:xfrm>
        <a:graphic>
          <a:graphicData uri="http://schemas.openxmlformats.org/drawingml/2006/table">
            <a:tbl>
              <a:tblPr>
                <a:noFill/>
                <a:tableStyleId>{DCA6AEA3-6846-49BC-8FDE-C80ADCBD22A6}</a:tableStyleId>
              </a:tblPr>
              <a:tblGrid>
                <a:gridCol w="120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14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58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 idx="4294967295"/>
          </p:nvPr>
        </p:nvSpPr>
        <p:spPr>
          <a:xfrm>
            <a:off x="3149600" y="1524225"/>
            <a:ext cx="5068200" cy="96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Hello!</a:t>
            </a:r>
            <a:endParaRPr sz="7200">
              <a:solidFill>
                <a:schemeClr val="lt1"/>
              </a:solidFill>
            </a:endParaRPr>
          </a:p>
        </p:txBody>
      </p:sp>
      <p:sp>
        <p:nvSpPr>
          <p:cNvPr id="127" name="Google Shape;127;p24"/>
          <p:cNvSpPr txBox="1">
            <a:spLocks noGrp="1"/>
          </p:cNvSpPr>
          <p:nvPr>
            <p:ph type="subTitle" idx="4294967295"/>
          </p:nvPr>
        </p:nvSpPr>
        <p:spPr>
          <a:xfrm>
            <a:off x="3149600" y="2508675"/>
            <a:ext cx="5068200" cy="111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Bellota Text"/>
                <a:ea typeface="Bellota Text"/>
                <a:cs typeface="Bellota Text"/>
                <a:sym typeface="Bellota Text"/>
              </a:rPr>
              <a:t>I am Jayden Smith</a:t>
            </a:r>
            <a:endParaRPr b="1"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am here because I love to give presentations.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 @username</a:t>
            </a:r>
            <a:endParaRPr b="1"/>
          </a:p>
        </p:txBody>
      </p:sp>
      <p:sp>
        <p:nvSpPr>
          <p:cNvPr id="128" name="Google Shape;128;p2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t="16666" b="16666"/>
          <a:stretch/>
        </p:blipFill>
        <p:spPr>
          <a:xfrm>
            <a:off x="554075" y="1413601"/>
            <a:ext cx="2316000" cy="2316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1"/>
          <p:cNvSpPr txBox="1">
            <a:spLocks noGrp="1"/>
          </p:cNvSpPr>
          <p:nvPr>
            <p:ph type="title" idx="4294967295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74" name="Google Shape;474;p5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75" name="Google Shape;475;p51"/>
          <p:cNvSpPr/>
          <p:nvPr/>
        </p:nvSpPr>
        <p:spPr>
          <a:xfrm>
            <a:off x="1090175" y="1363400"/>
            <a:ext cx="3419100" cy="132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STRENGTHS</a:t>
            </a:r>
            <a:endParaRPr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76" name="Google Shape;476;p51"/>
          <p:cNvSpPr/>
          <p:nvPr/>
        </p:nvSpPr>
        <p:spPr>
          <a:xfrm>
            <a:off x="4650799" y="1363400"/>
            <a:ext cx="3419100" cy="132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WEAKNESSES</a:t>
            </a:r>
            <a:endParaRPr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77" name="Google Shape;477;p51"/>
          <p:cNvSpPr/>
          <p:nvPr/>
        </p:nvSpPr>
        <p:spPr>
          <a:xfrm>
            <a:off x="1090175" y="2832091"/>
            <a:ext cx="3419100" cy="132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Black is the color of ebony and of outer space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OPPORTUNITIES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78" name="Google Shape;478;p51"/>
          <p:cNvSpPr/>
          <p:nvPr/>
        </p:nvSpPr>
        <p:spPr>
          <a:xfrm>
            <a:off x="4650799" y="2832091"/>
            <a:ext cx="3419100" cy="132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White is the color of milk and fresh snow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THREATS</a:t>
            </a:r>
            <a:endParaRPr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79" name="Google Shape;479;p51"/>
          <p:cNvSpPr/>
          <p:nvPr/>
        </p:nvSpPr>
        <p:spPr>
          <a:xfrm>
            <a:off x="3300237" y="147011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51"/>
          <p:cNvSpPr/>
          <p:nvPr/>
        </p:nvSpPr>
        <p:spPr>
          <a:xfrm rot="5400000">
            <a:off x="3452573" y="147011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51"/>
          <p:cNvSpPr/>
          <p:nvPr/>
        </p:nvSpPr>
        <p:spPr>
          <a:xfrm rot="10800000">
            <a:off x="3452573" y="1631124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51"/>
          <p:cNvSpPr/>
          <p:nvPr/>
        </p:nvSpPr>
        <p:spPr>
          <a:xfrm rot="-5400000">
            <a:off x="3300237" y="1631124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51"/>
          <p:cNvSpPr/>
          <p:nvPr/>
        </p:nvSpPr>
        <p:spPr>
          <a:xfrm>
            <a:off x="3856712" y="1974308"/>
            <a:ext cx="306953" cy="43602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Catamaran;900"/>
              </a:rPr>
              <a:t>S</a:t>
            </a:r>
          </a:p>
        </p:txBody>
      </p:sp>
      <p:sp>
        <p:nvSpPr>
          <p:cNvPr id="484" name="Google Shape;484;p51"/>
          <p:cNvSpPr/>
          <p:nvPr/>
        </p:nvSpPr>
        <p:spPr>
          <a:xfrm>
            <a:off x="4850414" y="1982027"/>
            <a:ext cx="605260" cy="4261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Catamaran;900"/>
              </a:rPr>
              <a:t>W</a:t>
            </a:r>
          </a:p>
        </p:txBody>
      </p:sp>
      <p:sp>
        <p:nvSpPr>
          <p:cNvPr id="485" name="Google Shape;485;p51"/>
          <p:cNvSpPr/>
          <p:nvPr/>
        </p:nvSpPr>
        <p:spPr>
          <a:xfrm>
            <a:off x="3822126" y="3066071"/>
            <a:ext cx="434182" cy="43726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Catamaran;900"/>
              </a:rPr>
              <a:t>O</a:t>
            </a:r>
          </a:p>
        </p:txBody>
      </p:sp>
      <p:sp>
        <p:nvSpPr>
          <p:cNvPr id="486" name="Google Shape;486;p51"/>
          <p:cNvSpPr/>
          <p:nvPr/>
        </p:nvSpPr>
        <p:spPr>
          <a:xfrm>
            <a:off x="4964673" y="3073790"/>
            <a:ext cx="369950" cy="41996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Catamaran;900"/>
              </a:rPr>
              <a:t>T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2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492" name="Google Shape;492;p5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493" name="Google Shape;493;p5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Key Activities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800" b="1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4" name="Google Shape;494;p5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Key Resources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5" name="Google Shape;495;p5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Value Propositions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6" name="Google Shape;496;p5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Customer Relationships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7" name="Google Shape;497;p5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Channels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8" name="Google Shape;498;p5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Customer Segments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99" name="Google Shape;499;p5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Key Partners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800" b="1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500" name="Google Shape;500;p5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Cost Structure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501" name="Google Shape;501;p5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Revenue Streams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9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502" name="Google Shape;502;p52"/>
          <p:cNvSpPr/>
          <p:nvPr/>
        </p:nvSpPr>
        <p:spPr>
          <a:xfrm>
            <a:off x="4297253" y="3732400"/>
            <a:ext cx="198541" cy="201044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52"/>
          <p:cNvSpPr/>
          <p:nvPr/>
        </p:nvSpPr>
        <p:spPr>
          <a:xfrm>
            <a:off x="6884808" y="543222"/>
            <a:ext cx="196873" cy="174075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52"/>
          <p:cNvSpPr/>
          <p:nvPr/>
        </p:nvSpPr>
        <p:spPr>
          <a:xfrm>
            <a:off x="1718760" y="543289"/>
            <a:ext cx="191034" cy="191868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52"/>
          <p:cNvSpPr/>
          <p:nvPr/>
        </p:nvSpPr>
        <p:spPr>
          <a:xfrm>
            <a:off x="8626235" y="543217"/>
            <a:ext cx="179355" cy="189925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52"/>
          <p:cNvSpPr/>
          <p:nvPr/>
        </p:nvSpPr>
        <p:spPr>
          <a:xfrm>
            <a:off x="8598149" y="3732570"/>
            <a:ext cx="207443" cy="152946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52"/>
          <p:cNvSpPr/>
          <p:nvPr/>
        </p:nvSpPr>
        <p:spPr>
          <a:xfrm>
            <a:off x="3443920" y="543312"/>
            <a:ext cx="189925" cy="190199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52"/>
          <p:cNvSpPr/>
          <p:nvPr/>
        </p:nvSpPr>
        <p:spPr>
          <a:xfrm>
            <a:off x="5137800" y="543229"/>
            <a:ext cx="219945" cy="226904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52"/>
          <p:cNvSpPr/>
          <p:nvPr/>
        </p:nvSpPr>
        <p:spPr>
          <a:xfrm>
            <a:off x="6828073" y="2141654"/>
            <a:ext cx="253599" cy="242754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52"/>
          <p:cNvSpPr/>
          <p:nvPr/>
        </p:nvSpPr>
        <p:spPr>
          <a:xfrm>
            <a:off x="3380278" y="2137889"/>
            <a:ext cx="253583" cy="230105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3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16" name="Google Shape;516;p5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517" name="Google Shape;517;p53"/>
          <p:cNvGrpSpPr/>
          <p:nvPr/>
        </p:nvGrpSpPr>
        <p:grpSpPr>
          <a:xfrm>
            <a:off x="1389676" y="1417489"/>
            <a:ext cx="3089631" cy="2777573"/>
            <a:chOff x="3778727" y="4460423"/>
            <a:chExt cx="720160" cy="647438"/>
          </a:xfrm>
        </p:grpSpPr>
        <p:sp>
          <p:nvSpPr>
            <p:cNvPr id="518" name="Google Shape;518;p5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19" name="Google Shape;519;p5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20" name="Google Shape;520;p5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21" name="Google Shape;521;p5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22" name="Google Shape;522;p5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23" name="Google Shape;523;p5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ellota Text"/>
                  <a:ea typeface="Bellota Text"/>
                  <a:cs typeface="Bellota Text"/>
                  <a:sym typeface="Bellota Text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  <p:sp>
          <p:nvSpPr>
            <p:cNvPr id="524" name="Google Shape;524;p5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endParaRPr>
            </a:p>
          </p:txBody>
        </p:sp>
      </p:grpSp>
      <p:cxnSp>
        <p:nvCxnSpPr>
          <p:cNvPr id="525" name="Google Shape;525;p53"/>
          <p:cNvCxnSpPr/>
          <p:nvPr/>
        </p:nvCxnSpPr>
        <p:spPr>
          <a:xfrm>
            <a:off x="4410643" y="1877428"/>
            <a:ext cx="904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6" name="Google Shape;526;p53"/>
          <p:cNvSpPr txBox="1"/>
          <p:nvPr/>
        </p:nvSpPr>
        <p:spPr>
          <a:xfrm>
            <a:off x="5368378" y="1730108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527" name="Google Shape;527;p53"/>
          <p:cNvCxnSpPr/>
          <p:nvPr/>
        </p:nvCxnSpPr>
        <p:spPr>
          <a:xfrm>
            <a:off x="4277343" y="2289825"/>
            <a:ext cx="10383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8" name="Google Shape;528;p53"/>
          <p:cNvSpPr txBox="1"/>
          <p:nvPr/>
        </p:nvSpPr>
        <p:spPr>
          <a:xfrm>
            <a:off x="5368378" y="2142496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529" name="Google Shape;529;p53"/>
          <p:cNvCxnSpPr/>
          <p:nvPr/>
        </p:nvCxnSpPr>
        <p:spPr>
          <a:xfrm>
            <a:off x="4087915" y="2702221"/>
            <a:ext cx="1227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0" name="Google Shape;530;p53"/>
          <p:cNvSpPr txBox="1"/>
          <p:nvPr/>
        </p:nvSpPr>
        <p:spPr>
          <a:xfrm>
            <a:off x="5368378" y="2554884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531" name="Google Shape;531;p53"/>
          <p:cNvCxnSpPr/>
          <p:nvPr/>
        </p:nvCxnSpPr>
        <p:spPr>
          <a:xfrm>
            <a:off x="3926552" y="3114596"/>
            <a:ext cx="1389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2" name="Google Shape;532;p53"/>
          <p:cNvSpPr txBox="1"/>
          <p:nvPr/>
        </p:nvSpPr>
        <p:spPr>
          <a:xfrm>
            <a:off x="5368378" y="2967272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533" name="Google Shape;533;p53"/>
          <p:cNvCxnSpPr/>
          <p:nvPr/>
        </p:nvCxnSpPr>
        <p:spPr>
          <a:xfrm>
            <a:off x="3751146" y="3526993"/>
            <a:ext cx="1564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4" name="Google Shape;534;p53"/>
          <p:cNvSpPr txBox="1"/>
          <p:nvPr/>
        </p:nvSpPr>
        <p:spPr>
          <a:xfrm>
            <a:off x="5368378" y="3379660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535" name="Google Shape;535;p53"/>
          <p:cNvCxnSpPr/>
          <p:nvPr/>
        </p:nvCxnSpPr>
        <p:spPr>
          <a:xfrm>
            <a:off x="3568739" y="3939368"/>
            <a:ext cx="17397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6" name="Google Shape;536;p53"/>
          <p:cNvSpPr txBox="1"/>
          <p:nvPr/>
        </p:nvSpPr>
        <p:spPr>
          <a:xfrm>
            <a:off x="5368378" y="3792048"/>
            <a:ext cx="2385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Insert your content</a:t>
            </a:r>
            <a:endParaRPr sz="10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4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42" name="Google Shape;542;p5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543" name="Google Shape;543;p5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1048825" y="1592625"/>
            <a:ext cx="1411800" cy="14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4" name="Google Shape;544;p54"/>
          <p:cNvSpPr txBox="1"/>
          <p:nvPr/>
        </p:nvSpPr>
        <p:spPr>
          <a:xfrm>
            <a:off x="1053588" y="3127366"/>
            <a:ext cx="1411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Imani Jackson</a:t>
            </a:r>
            <a:br>
              <a:rPr lang="en">
                <a:latin typeface="Bellota Text"/>
                <a:ea typeface="Bellota Text"/>
                <a:cs typeface="Bellota Text"/>
                <a:sym typeface="Bellota Text"/>
              </a:rPr>
            </a:b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JOB TITLE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ellota Text"/>
              <a:ea typeface="Bellota Text"/>
              <a:cs typeface="Bellota Text"/>
              <a:sym typeface="Bellota Text"/>
            </a:endParaRPr>
          </a:p>
        </p:txBody>
      </p:sp>
      <p:pic>
        <p:nvPicPr>
          <p:cNvPr id="545" name="Google Shape;545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25468" y="1592625"/>
            <a:ext cx="1411800" cy="14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6" name="Google Shape;546;p54"/>
          <p:cNvSpPr txBox="1"/>
          <p:nvPr/>
        </p:nvSpPr>
        <p:spPr>
          <a:xfrm>
            <a:off x="2930231" y="3127366"/>
            <a:ext cx="1411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Marcos Galán</a:t>
            </a:r>
            <a:br>
              <a:rPr lang="en">
                <a:latin typeface="Bellota Text"/>
                <a:ea typeface="Bellota Text"/>
                <a:cs typeface="Bellota Text"/>
                <a:sym typeface="Bellota Text"/>
              </a:rPr>
            </a:b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JOB TITLE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ellota Text"/>
              <a:ea typeface="Bellota Text"/>
              <a:cs typeface="Bellota Text"/>
              <a:sym typeface="Bellota Text"/>
            </a:endParaRPr>
          </a:p>
        </p:txBody>
      </p:sp>
      <p:pic>
        <p:nvPicPr>
          <p:cNvPr id="547" name="Google Shape;547;p5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02110" y="1592625"/>
            <a:ext cx="1411800" cy="14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8" name="Google Shape;548;p54"/>
          <p:cNvSpPr txBox="1"/>
          <p:nvPr/>
        </p:nvSpPr>
        <p:spPr>
          <a:xfrm>
            <a:off x="4806874" y="3127366"/>
            <a:ext cx="1411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Ixchel Valdía</a:t>
            </a:r>
            <a:br>
              <a:rPr lang="en">
                <a:latin typeface="Bellota Text"/>
                <a:ea typeface="Bellota Text"/>
                <a:cs typeface="Bellota Text"/>
                <a:sym typeface="Bellota Text"/>
              </a:rPr>
            </a:b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JOB TITLE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ellota Text"/>
              <a:ea typeface="Bellota Text"/>
              <a:cs typeface="Bellota Text"/>
              <a:sym typeface="Bellota Text"/>
            </a:endParaRPr>
          </a:p>
        </p:txBody>
      </p:sp>
      <p:pic>
        <p:nvPicPr>
          <p:cNvPr id="549" name="Google Shape;549;p5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678753" y="1592625"/>
            <a:ext cx="1411800" cy="14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0" name="Google Shape;550;p54"/>
          <p:cNvSpPr txBox="1"/>
          <p:nvPr/>
        </p:nvSpPr>
        <p:spPr>
          <a:xfrm>
            <a:off x="6683516" y="3127366"/>
            <a:ext cx="1411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Nils Årud</a:t>
            </a:r>
            <a:br>
              <a:rPr lang="en">
                <a:latin typeface="Bellota Text"/>
                <a:ea typeface="Bellota Text"/>
                <a:cs typeface="Bellota Text"/>
                <a:sym typeface="Bellota Text"/>
              </a:rPr>
            </a:b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JOB TITLE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Blue is the colour of the clear sky and the deep sea</a:t>
            </a:r>
            <a:endParaRPr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556" name="Google Shape;556;p55"/>
          <p:cNvSpPr/>
          <p:nvPr/>
        </p:nvSpPr>
        <p:spPr>
          <a:xfrm>
            <a:off x="1051829" y="614465"/>
            <a:ext cx="7040400" cy="360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55"/>
          <p:cNvGrpSpPr/>
          <p:nvPr/>
        </p:nvGrpSpPr>
        <p:grpSpPr>
          <a:xfrm>
            <a:off x="1198543" y="614453"/>
            <a:ext cx="6747382" cy="3609356"/>
            <a:chOff x="638138" y="467100"/>
            <a:chExt cx="7867750" cy="4194000"/>
          </a:xfrm>
        </p:grpSpPr>
        <p:cxnSp>
          <p:nvCxnSpPr>
            <p:cNvPr id="558" name="Google Shape;558;p5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9" name="Google Shape;559;p5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5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5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5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5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5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5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5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5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5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5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5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5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5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5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5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5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6" name="Google Shape;576;p5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5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5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581;p5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5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5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5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5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5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5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5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5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5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5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5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5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5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5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5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5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5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5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5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5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4" name="Google Shape;604;p5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605" name="Google Shape;605;p55"/>
          <p:cNvGrpSpPr/>
          <p:nvPr/>
        </p:nvGrpSpPr>
        <p:grpSpPr>
          <a:xfrm>
            <a:off x="1051852" y="764885"/>
            <a:ext cx="7040468" cy="3308825"/>
            <a:chOff x="467088" y="642474"/>
            <a:chExt cx="4194000" cy="3858239"/>
          </a:xfrm>
        </p:grpSpPr>
        <p:cxnSp>
          <p:nvCxnSpPr>
            <p:cNvPr id="606" name="Google Shape;606;p5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5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8" name="Google Shape;608;p5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5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5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5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5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5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5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5" name="Google Shape;615;p5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6" name="Google Shape;616;p5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7" name="Google Shape;617;p5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8" name="Google Shape;618;p5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9" name="Google Shape;619;p5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0" name="Google Shape;620;p5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5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5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5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5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5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5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5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28" name="Google Shape;628;p55"/>
          <p:cNvCxnSpPr/>
          <p:nvPr/>
        </p:nvCxnSpPr>
        <p:spPr>
          <a:xfrm>
            <a:off x="4572004" y="614465"/>
            <a:ext cx="0" cy="3609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29" name="Google Shape;629;p55"/>
          <p:cNvCxnSpPr/>
          <p:nvPr/>
        </p:nvCxnSpPr>
        <p:spPr>
          <a:xfrm>
            <a:off x="1051829" y="2419196"/>
            <a:ext cx="704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30" name="Google Shape;630;p55"/>
          <p:cNvSpPr txBox="1"/>
          <p:nvPr/>
        </p:nvSpPr>
        <p:spPr>
          <a:xfrm rot="-5400000">
            <a:off x="429475" y="2348267"/>
            <a:ext cx="1103100" cy="1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LOW VALUE 1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1" name="Google Shape;631;p55"/>
          <p:cNvSpPr txBox="1"/>
          <p:nvPr/>
        </p:nvSpPr>
        <p:spPr>
          <a:xfrm rot="5400000">
            <a:off x="7611475" y="2348194"/>
            <a:ext cx="1103100" cy="1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HIGH VALUE 1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2" name="Google Shape;632;p55"/>
          <p:cNvSpPr txBox="1"/>
          <p:nvPr/>
        </p:nvSpPr>
        <p:spPr>
          <a:xfrm>
            <a:off x="4020446" y="4223896"/>
            <a:ext cx="1103100" cy="1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LOW VALUE 2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3" name="Google Shape;633;p55"/>
          <p:cNvSpPr txBox="1"/>
          <p:nvPr/>
        </p:nvSpPr>
        <p:spPr>
          <a:xfrm>
            <a:off x="4020403" y="472700"/>
            <a:ext cx="1103100" cy="1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HIGH VALUE 2</a:t>
            </a:r>
            <a:endParaRPr sz="800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4" name="Google Shape;634;p55"/>
          <p:cNvSpPr/>
          <p:nvPr/>
        </p:nvSpPr>
        <p:spPr>
          <a:xfrm>
            <a:off x="6665122" y="922457"/>
            <a:ext cx="857700" cy="85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Our company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5" name="Google Shape;635;p55"/>
          <p:cNvSpPr/>
          <p:nvPr/>
        </p:nvSpPr>
        <p:spPr>
          <a:xfrm>
            <a:off x="3335775" y="1324545"/>
            <a:ext cx="751200" cy="75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6" name="Google Shape;636;p55"/>
          <p:cNvSpPr/>
          <p:nvPr/>
        </p:nvSpPr>
        <p:spPr>
          <a:xfrm>
            <a:off x="1837156" y="3190999"/>
            <a:ext cx="626400" cy="62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7" name="Google Shape;637;p55"/>
          <p:cNvSpPr/>
          <p:nvPr/>
        </p:nvSpPr>
        <p:spPr>
          <a:xfrm>
            <a:off x="5476659" y="2741981"/>
            <a:ext cx="626400" cy="62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8" name="Google Shape;638;p55"/>
          <p:cNvSpPr/>
          <p:nvPr/>
        </p:nvSpPr>
        <p:spPr>
          <a:xfrm>
            <a:off x="6249123" y="3128612"/>
            <a:ext cx="751200" cy="75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39" name="Google Shape;639;p55"/>
          <p:cNvSpPr/>
          <p:nvPr/>
        </p:nvSpPr>
        <p:spPr>
          <a:xfrm>
            <a:off x="4740813" y="698098"/>
            <a:ext cx="626400" cy="62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640" name="Google Shape;640;p55"/>
          <p:cNvSpPr/>
          <p:nvPr/>
        </p:nvSpPr>
        <p:spPr>
          <a:xfrm>
            <a:off x="1606774" y="1026415"/>
            <a:ext cx="400500" cy="40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Competitor</a:t>
            </a:r>
            <a:endParaRPr sz="8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6"/>
          <p:cNvSpPr txBox="1">
            <a:spLocks noGrp="1"/>
          </p:cNvSpPr>
          <p:nvPr>
            <p:ph type="title"/>
          </p:nvPr>
        </p:nvSpPr>
        <p:spPr>
          <a:xfrm>
            <a:off x="1082050" y="9753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46" name="Google Shape;646;p5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aphicFrame>
        <p:nvGraphicFramePr>
          <p:cNvPr id="647" name="Google Shape;647;p56"/>
          <p:cNvGraphicFramePr/>
          <p:nvPr/>
        </p:nvGraphicFramePr>
        <p:xfrm>
          <a:off x="1082025" y="1474725"/>
          <a:ext cx="6979750" cy="2699940"/>
        </p:xfrm>
        <a:graphic>
          <a:graphicData uri="http://schemas.openxmlformats.org/drawingml/2006/table">
            <a:tbl>
              <a:tblPr>
                <a:noFill/>
                <a:tableStyleId>{7BB7251C-6D03-4B44-844D-2621CBCEED7C}</a:tableStyleId>
              </a:tblPr>
              <a:tblGrid>
                <a:gridCol w="77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66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90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09:00 - 09:45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6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ellota Text"/>
                          <a:ea typeface="Bellota Text"/>
                          <a:cs typeface="Bellota Text"/>
                          <a:sym typeface="Bellota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ellota Text"/>
                        <a:ea typeface="Bellota Text"/>
                        <a:cs typeface="Bellota Text"/>
                        <a:sym typeface="Bellota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7"/>
          <p:cNvSpPr/>
          <p:nvPr/>
        </p:nvSpPr>
        <p:spPr>
          <a:xfrm>
            <a:off x="1359834" y="394800"/>
            <a:ext cx="289664" cy="371651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57"/>
          <p:cNvSpPr/>
          <p:nvPr/>
        </p:nvSpPr>
        <p:spPr>
          <a:xfrm>
            <a:off x="1805199" y="446714"/>
            <a:ext cx="309035" cy="261641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57"/>
          <p:cNvSpPr/>
          <p:nvPr/>
        </p:nvSpPr>
        <p:spPr>
          <a:xfrm>
            <a:off x="2264178" y="447526"/>
            <a:ext cx="299942" cy="264943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7"/>
          <p:cNvSpPr/>
          <p:nvPr/>
        </p:nvSpPr>
        <p:spPr>
          <a:xfrm>
            <a:off x="2749096" y="440533"/>
            <a:ext cx="244336" cy="274408"/>
          </a:xfrm>
          <a:custGeom>
            <a:avLst/>
            <a:gdLst/>
            <a:ahLst/>
            <a:cxnLst/>
            <a:rect l="l" t="t" r="r" b="b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57"/>
          <p:cNvSpPr/>
          <p:nvPr/>
        </p:nvSpPr>
        <p:spPr>
          <a:xfrm>
            <a:off x="3219588" y="438061"/>
            <a:ext cx="208083" cy="276880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57"/>
          <p:cNvSpPr/>
          <p:nvPr/>
        </p:nvSpPr>
        <p:spPr>
          <a:xfrm>
            <a:off x="3616747" y="434760"/>
            <a:ext cx="321396" cy="283890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57"/>
          <p:cNvSpPr/>
          <p:nvPr/>
        </p:nvSpPr>
        <p:spPr>
          <a:xfrm>
            <a:off x="4095502" y="417861"/>
            <a:ext cx="275644" cy="318500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57"/>
          <p:cNvSpPr/>
          <p:nvPr/>
        </p:nvSpPr>
        <p:spPr>
          <a:xfrm>
            <a:off x="4528507" y="438468"/>
            <a:ext cx="320972" cy="280588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57"/>
          <p:cNvSpPr/>
          <p:nvPr/>
        </p:nvSpPr>
        <p:spPr>
          <a:xfrm>
            <a:off x="5001064" y="443412"/>
            <a:ext cx="283890" cy="270700"/>
          </a:xfrm>
          <a:custGeom>
            <a:avLst/>
            <a:gdLst/>
            <a:ahLst/>
            <a:cxnLst/>
            <a:rect l="l" t="t" r="r" b="b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57"/>
          <p:cNvSpPr/>
          <p:nvPr/>
        </p:nvSpPr>
        <p:spPr>
          <a:xfrm>
            <a:off x="5460855" y="436825"/>
            <a:ext cx="275644" cy="281418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57"/>
          <p:cNvSpPr/>
          <p:nvPr/>
        </p:nvSpPr>
        <p:spPr>
          <a:xfrm>
            <a:off x="1363136" y="854588"/>
            <a:ext cx="285533" cy="353517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57"/>
          <p:cNvSpPr/>
          <p:nvPr/>
        </p:nvSpPr>
        <p:spPr>
          <a:xfrm>
            <a:off x="1818389" y="854588"/>
            <a:ext cx="285533" cy="353517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57"/>
          <p:cNvSpPr/>
          <p:nvPr/>
        </p:nvSpPr>
        <p:spPr>
          <a:xfrm>
            <a:off x="2265820" y="907737"/>
            <a:ext cx="294592" cy="253395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57"/>
          <p:cNvSpPr/>
          <p:nvPr/>
        </p:nvSpPr>
        <p:spPr>
          <a:xfrm>
            <a:off x="2720667" y="882187"/>
            <a:ext cx="294185" cy="297893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57"/>
          <p:cNvSpPr/>
          <p:nvPr/>
        </p:nvSpPr>
        <p:spPr>
          <a:xfrm>
            <a:off x="3177986" y="901557"/>
            <a:ext cx="291713" cy="257933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57"/>
          <p:cNvSpPr/>
          <p:nvPr/>
        </p:nvSpPr>
        <p:spPr>
          <a:xfrm>
            <a:off x="3638183" y="901557"/>
            <a:ext cx="283061" cy="260811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57"/>
          <p:cNvSpPr/>
          <p:nvPr/>
        </p:nvSpPr>
        <p:spPr>
          <a:xfrm>
            <a:off x="4100852" y="904436"/>
            <a:ext cx="262471" cy="2550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57"/>
          <p:cNvSpPr/>
          <p:nvPr/>
        </p:nvSpPr>
        <p:spPr>
          <a:xfrm>
            <a:off x="4541697" y="890010"/>
            <a:ext cx="290883" cy="285126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57"/>
          <p:cNvSpPr/>
          <p:nvPr/>
        </p:nvSpPr>
        <p:spPr>
          <a:xfrm>
            <a:off x="4967285" y="858702"/>
            <a:ext cx="355159" cy="349809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57"/>
          <p:cNvSpPr/>
          <p:nvPr/>
        </p:nvSpPr>
        <p:spPr>
          <a:xfrm>
            <a:off x="5431190" y="871063"/>
            <a:ext cx="332910" cy="318094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57"/>
          <p:cNvSpPr/>
          <p:nvPr/>
        </p:nvSpPr>
        <p:spPr>
          <a:xfrm>
            <a:off x="1340464" y="1375754"/>
            <a:ext cx="326340" cy="231569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57"/>
          <p:cNvSpPr/>
          <p:nvPr/>
        </p:nvSpPr>
        <p:spPr>
          <a:xfrm>
            <a:off x="1797377" y="1332087"/>
            <a:ext cx="323851" cy="313556"/>
          </a:xfrm>
          <a:custGeom>
            <a:avLst/>
            <a:gdLst/>
            <a:ahLst/>
            <a:cxnLst/>
            <a:rect l="l" t="t" r="r" b="b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57"/>
          <p:cNvSpPr/>
          <p:nvPr/>
        </p:nvSpPr>
        <p:spPr>
          <a:xfrm>
            <a:off x="2264584" y="1346089"/>
            <a:ext cx="291713" cy="294609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57"/>
          <p:cNvSpPr/>
          <p:nvPr/>
        </p:nvSpPr>
        <p:spPr>
          <a:xfrm>
            <a:off x="2716959" y="1337031"/>
            <a:ext cx="304074" cy="303244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57"/>
          <p:cNvSpPr/>
          <p:nvPr/>
        </p:nvSpPr>
        <p:spPr>
          <a:xfrm>
            <a:off x="3182100" y="1346513"/>
            <a:ext cx="283061" cy="284297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57"/>
          <p:cNvSpPr/>
          <p:nvPr/>
        </p:nvSpPr>
        <p:spPr>
          <a:xfrm>
            <a:off x="3650120" y="1313140"/>
            <a:ext cx="257933" cy="350621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57"/>
          <p:cNvSpPr/>
          <p:nvPr/>
        </p:nvSpPr>
        <p:spPr>
          <a:xfrm>
            <a:off x="4071188" y="1382764"/>
            <a:ext cx="323851" cy="208896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57"/>
          <p:cNvSpPr/>
          <p:nvPr/>
        </p:nvSpPr>
        <p:spPr>
          <a:xfrm>
            <a:off x="4540037" y="1338267"/>
            <a:ext cx="298317" cy="301602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57"/>
          <p:cNvSpPr/>
          <p:nvPr/>
        </p:nvSpPr>
        <p:spPr>
          <a:xfrm>
            <a:off x="4994478" y="1326736"/>
            <a:ext cx="299959" cy="311897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57"/>
          <p:cNvSpPr/>
          <p:nvPr/>
        </p:nvSpPr>
        <p:spPr>
          <a:xfrm>
            <a:off x="5435728" y="1335795"/>
            <a:ext cx="320972" cy="300772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57"/>
          <p:cNvSpPr/>
          <p:nvPr/>
        </p:nvSpPr>
        <p:spPr>
          <a:xfrm>
            <a:off x="1378375" y="1805048"/>
            <a:ext cx="251346" cy="274425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57"/>
          <p:cNvSpPr/>
          <p:nvPr/>
        </p:nvSpPr>
        <p:spPr>
          <a:xfrm>
            <a:off x="1822504" y="1805471"/>
            <a:ext cx="268245" cy="26987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57"/>
          <p:cNvSpPr/>
          <p:nvPr/>
        </p:nvSpPr>
        <p:spPr>
          <a:xfrm>
            <a:off x="2283124" y="1805471"/>
            <a:ext cx="268228" cy="269870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57"/>
          <p:cNvSpPr/>
          <p:nvPr/>
        </p:nvSpPr>
        <p:spPr>
          <a:xfrm>
            <a:off x="2734670" y="1805471"/>
            <a:ext cx="267821" cy="269870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57"/>
          <p:cNvSpPr/>
          <p:nvPr/>
        </p:nvSpPr>
        <p:spPr>
          <a:xfrm>
            <a:off x="3252131" y="1763446"/>
            <a:ext cx="144637" cy="356819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57"/>
          <p:cNvSpPr/>
          <p:nvPr/>
        </p:nvSpPr>
        <p:spPr>
          <a:xfrm>
            <a:off x="3716054" y="1765918"/>
            <a:ext cx="125267" cy="352687"/>
          </a:xfrm>
          <a:custGeom>
            <a:avLst/>
            <a:gdLst/>
            <a:ahLst/>
            <a:cxnLst/>
            <a:rect l="l" t="t" r="r" b="b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57"/>
          <p:cNvSpPr/>
          <p:nvPr/>
        </p:nvSpPr>
        <p:spPr>
          <a:xfrm>
            <a:off x="4175421" y="1805048"/>
            <a:ext cx="114142" cy="270293"/>
          </a:xfrm>
          <a:custGeom>
            <a:avLst/>
            <a:gdLst/>
            <a:ahLst/>
            <a:cxnLst/>
            <a:rect l="l" t="t" r="r" b="b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57"/>
          <p:cNvSpPr/>
          <p:nvPr/>
        </p:nvSpPr>
        <p:spPr>
          <a:xfrm>
            <a:off x="4555293" y="1801340"/>
            <a:ext cx="265756" cy="281418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57"/>
          <p:cNvSpPr/>
          <p:nvPr/>
        </p:nvSpPr>
        <p:spPr>
          <a:xfrm>
            <a:off x="4999422" y="1808756"/>
            <a:ext cx="291307" cy="269057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7"/>
          <p:cNvSpPr/>
          <p:nvPr/>
        </p:nvSpPr>
        <p:spPr>
          <a:xfrm>
            <a:off x="5460026" y="1763023"/>
            <a:ext cx="267821" cy="321396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57"/>
          <p:cNvSpPr/>
          <p:nvPr/>
        </p:nvSpPr>
        <p:spPr>
          <a:xfrm>
            <a:off x="1454603" y="2231056"/>
            <a:ext cx="98479" cy="332927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57"/>
          <p:cNvSpPr/>
          <p:nvPr/>
        </p:nvSpPr>
        <p:spPr>
          <a:xfrm>
            <a:off x="1852169" y="2218696"/>
            <a:ext cx="213028" cy="356819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57"/>
          <p:cNvSpPr/>
          <p:nvPr/>
        </p:nvSpPr>
        <p:spPr>
          <a:xfrm>
            <a:off x="2276521" y="2218696"/>
            <a:ext cx="278946" cy="356819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57"/>
          <p:cNvSpPr/>
          <p:nvPr/>
        </p:nvSpPr>
        <p:spPr>
          <a:xfrm>
            <a:off x="3152842" y="2279262"/>
            <a:ext cx="336635" cy="187883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57"/>
          <p:cNvSpPr/>
          <p:nvPr/>
        </p:nvSpPr>
        <p:spPr>
          <a:xfrm>
            <a:off x="2704175" y="2240115"/>
            <a:ext cx="326746" cy="309035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57"/>
          <p:cNvSpPr/>
          <p:nvPr/>
        </p:nvSpPr>
        <p:spPr>
          <a:xfrm>
            <a:off x="3632003" y="2247954"/>
            <a:ext cx="289241" cy="291713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57"/>
          <p:cNvSpPr/>
          <p:nvPr/>
        </p:nvSpPr>
        <p:spPr>
          <a:xfrm>
            <a:off x="4086020" y="2250427"/>
            <a:ext cx="292949" cy="291713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57"/>
          <p:cNvSpPr/>
          <p:nvPr/>
        </p:nvSpPr>
        <p:spPr>
          <a:xfrm>
            <a:off x="4500907" y="2250427"/>
            <a:ext cx="381523" cy="308612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57"/>
          <p:cNvSpPr/>
          <p:nvPr/>
        </p:nvSpPr>
        <p:spPr>
          <a:xfrm>
            <a:off x="5027851" y="2238066"/>
            <a:ext cx="229503" cy="319313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57"/>
          <p:cNvSpPr/>
          <p:nvPr/>
        </p:nvSpPr>
        <p:spPr>
          <a:xfrm>
            <a:off x="5485170" y="2254135"/>
            <a:ext cx="224136" cy="306952"/>
          </a:xfrm>
          <a:custGeom>
            <a:avLst/>
            <a:gdLst/>
            <a:ahLst/>
            <a:cxnLst/>
            <a:rect l="l" t="t" r="r" b="b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57"/>
          <p:cNvSpPr/>
          <p:nvPr/>
        </p:nvSpPr>
        <p:spPr>
          <a:xfrm>
            <a:off x="1349540" y="2725453"/>
            <a:ext cx="323851" cy="256290"/>
          </a:xfrm>
          <a:custGeom>
            <a:avLst/>
            <a:gdLst/>
            <a:ahLst/>
            <a:cxnLst/>
            <a:rect l="l" t="t" r="r" b="b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57"/>
          <p:cNvSpPr/>
          <p:nvPr/>
        </p:nvSpPr>
        <p:spPr>
          <a:xfrm>
            <a:off x="1801491" y="2744400"/>
            <a:ext cx="315622" cy="214264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57"/>
          <p:cNvSpPr/>
          <p:nvPr/>
        </p:nvSpPr>
        <p:spPr>
          <a:xfrm>
            <a:off x="2265820" y="2735341"/>
            <a:ext cx="299536" cy="234041"/>
          </a:xfrm>
          <a:custGeom>
            <a:avLst/>
            <a:gdLst/>
            <a:ahLst/>
            <a:cxnLst/>
            <a:rect l="l" t="t" r="r" b="b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57"/>
          <p:cNvSpPr/>
          <p:nvPr/>
        </p:nvSpPr>
        <p:spPr>
          <a:xfrm>
            <a:off x="2719007" y="2729161"/>
            <a:ext cx="301619" cy="245166"/>
          </a:xfrm>
          <a:custGeom>
            <a:avLst/>
            <a:gdLst/>
            <a:ahLst/>
            <a:cxnLst/>
            <a:rect l="l" t="t" r="r" b="b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57"/>
          <p:cNvSpPr/>
          <p:nvPr/>
        </p:nvSpPr>
        <p:spPr>
          <a:xfrm>
            <a:off x="3190346" y="2709385"/>
            <a:ext cx="272342" cy="274814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57"/>
          <p:cNvSpPr/>
          <p:nvPr/>
        </p:nvSpPr>
        <p:spPr>
          <a:xfrm>
            <a:off x="3620879" y="2743994"/>
            <a:ext cx="307782" cy="226625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7"/>
          <p:cNvSpPr/>
          <p:nvPr/>
        </p:nvSpPr>
        <p:spPr>
          <a:xfrm>
            <a:off x="4076961" y="2743994"/>
            <a:ext cx="307376" cy="226625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7"/>
          <p:cNvSpPr/>
          <p:nvPr/>
        </p:nvSpPr>
        <p:spPr>
          <a:xfrm>
            <a:off x="4540460" y="2721745"/>
            <a:ext cx="296234" cy="259575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57"/>
          <p:cNvSpPr/>
          <p:nvPr/>
        </p:nvSpPr>
        <p:spPr>
          <a:xfrm>
            <a:off x="4980458" y="2690438"/>
            <a:ext cx="325104" cy="327559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57"/>
          <p:cNvSpPr/>
          <p:nvPr/>
        </p:nvSpPr>
        <p:spPr>
          <a:xfrm>
            <a:off x="5459213" y="2708978"/>
            <a:ext cx="278523" cy="28223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57"/>
          <p:cNvSpPr/>
          <p:nvPr/>
        </p:nvSpPr>
        <p:spPr>
          <a:xfrm>
            <a:off x="1345002" y="3152275"/>
            <a:ext cx="317264" cy="309018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57"/>
          <p:cNvSpPr/>
          <p:nvPr/>
        </p:nvSpPr>
        <p:spPr>
          <a:xfrm>
            <a:off x="1786252" y="3202122"/>
            <a:ext cx="338277" cy="206847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7"/>
          <p:cNvSpPr/>
          <p:nvPr/>
        </p:nvSpPr>
        <p:spPr>
          <a:xfrm>
            <a:off x="2321019" y="3131262"/>
            <a:ext cx="198618" cy="338684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57"/>
          <p:cNvSpPr/>
          <p:nvPr/>
        </p:nvSpPr>
        <p:spPr>
          <a:xfrm>
            <a:off x="2747860" y="3163805"/>
            <a:ext cx="249280" cy="312743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57"/>
          <p:cNvSpPr/>
          <p:nvPr/>
        </p:nvSpPr>
        <p:spPr>
          <a:xfrm>
            <a:off x="3184166" y="3187713"/>
            <a:ext cx="280588" cy="243913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57"/>
          <p:cNvSpPr/>
          <p:nvPr/>
        </p:nvSpPr>
        <p:spPr>
          <a:xfrm>
            <a:off x="3637760" y="3165871"/>
            <a:ext cx="281418" cy="281825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57"/>
          <p:cNvSpPr/>
          <p:nvPr/>
        </p:nvSpPr>
        <p:spPr>
          <a:xfrm>
            <a:off x="4091794" y="3162163"/>
            <a:ext cx="283467" cy="290071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57"/>
          <p:cNvSpPr/>
          <p:nvPr/>
        </p:nvSpPr>
        <p:spPr>
          <a:xfrm>
            <a:off x="4525205" y="3165041"/>
            <a:ext cx="327153" cy="276474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57"/>
          <p:cNvSpPr/>
          <p:nvPr/>
        </p:nvSpPr>
        <p:spPr>
          <a:xfrm>
            <a:off x="4994478" y="3159284"/>
            <a:ext cx="297893" cy="294185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57"/>
          <p:cNvSpPr/>
          <p:nvPr/>
        </p:nvSpPr>
        <p:spPr>
          <a:xfrm>
            <a:off x="5457147" y="3145265"/>
            <a:ext cx="285533" cy="319330"/>
          </a:xfrm>
          <a:custGeom>
            <a:avLst/>
            <a:gdLst/>
            <a:ahLst/>
            <a:cxnLst/>
            <a:rect l="l" t="t" r="r" b="b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57"/>
          <p:cNvSpPr/>
          <p:nvPr/>
        </p:nvSpPr>
        <p:spPr>
          <a:xfrm>
            <a:off x="1323176" y="3659861"/>
            <a:ext cx="367520" cy="207254"/>
          </a:xfrm>
          <a:custGeom>
            <a:avLst/>
            <a:gdLst/>
            <a:ahLst/>
            <a:cxnLst/>
            <a:rect l="l" t="t" r="r" b="b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57"/>
          <p:cNvSpPr/>
          <p:nvPr/>
        </p:nvSpPr>
        <p:spPr>
          <a:xfrm>
            <a:off x="1809331" y="3605053"/>
            <a:ext cx="296251" cy="311914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57"/>
          <p:cNvSpPr/>
          <p:nvPr/>
        </p:nvSpPr>
        <p:spPr>
          <a:xfrm>
            <a:off x="2253053" y="3587342"/>
            <a:ext cx="325900" cy="336212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57"/>
          <p:cNvSpPr/>
          <p:nvPr/>
        </p:nvSpPr>
        <p:spPr>
          <a:xfrm>
            <a:off x="2724781" y="3615770"/>
            <a:ext cx="287599" cy="291307"/>
          </a:xfrm>
          <a:custGeom>
            <a:avLst/>
            <a:gdLst/>
            <a:ahLst/>
            <a:cxnLst/>
            <a:rect l="l" t="t" r="r" b="b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57"/>
          <p:cNvSpPr/>
          <p:nvPr/>
        </p:nvSpPr>
        <p:spPr>
          <a:xfrm>
            <a:off x="3151199" y="3616600"/>
            <a:ext cx="345694" cy="288411"/>
          </a:xfrm>
          <a:custGeom>
            <a:avLst/>
            <a:gdLst/>
            <a:ahLst/>
            <a:cxnLst/>
            <a:rect l="l" t="t" r="r" b="b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57"/>
          <p:cNvSpPr/>
          <p:nvPr/>
        </p:nvSpPr>
        <p:spPr>
          <a:xfrm>
            <a:off x="3645176" y="3591880"/>
            <a:ext cx="266585" cy="322615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57"/>
          <p:cNvSpPr/>
          <p:nvPr/>
        </p:nvSpPr>
        <p:spPr>
          <a:xfrm>
            <a:off x="4043995" y="3588171"/>
            <a:ext cx="382776" cy="347336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57"/>
          <p:cNvSpPr/>
          <p:nvPr/>
        </p:nvSpPr>
        <p:spPr>
          <a:xfrm>
            <a:off x="4504192" y="3582804"/>
            <a:ext cx="375766" cy="359697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57"/>
          <p:cNvSpPr/>
          <p:nvPr/>
        </p:nvSpPr>
        <p:spPr>
          <a:xfrm>
            <a:off x="4976750" y="3668920"/>
            <a:ext cx="334163" cy="193657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57"/>
          <p:cNvSpPr/>
          <p:nvPr/>
        </p:nvSpPr>
        <p:spPr>
          <a:xfrm>
            <a:off x="5476924" y="3633481"/>
            <a:ext cx="249280" cy="273595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57"/>
          <p:cNvSpPr/>
          <p:nvPr/>
        </p:nvSpPr>
        <p:spPr>
          <a:xfrm>
            <a:off x="6274792" y="2258604"/>
            <a:ext cx="458409" cy="451502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57"/>
          <p:cNvSpPr/>
          <p:nvPr/>
        </p:nvSpPr>
        <p:spPr>
          <a:xfrm>
            <a:off x="7168412" y="2258594"/>
            <a:ext cx="1104911" cy="1088368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57"/>
          <p:cNvSpPr/>
          <p:nvPr/>
        </p:nvSpPr>
        <p:spPr>
          <a:xfrm>
            <a:off x="6459508" y="2469458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57"/>
          <p:cNvSpPr/>
          <p:nvPr/>
        </p:nvSpPr>
        <p:spPr>
          <a:xfrm>
            <a:off x="7613647" y="2766855"/>
            <a:ext cx="1052391" cy="64356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5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36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37" name="Google Shape;737;p57"/>
          <p:cNvSpPr txBox="1">
            <a:spLocks noGrp="1"/>
          </p:cNvSpPr>
          <p:nvPr>
            <p:ph type="body" idx="4294967295"/>
          </p:nvPr>
        </p:nvSpPr>
        <p:spPr>
          <a:xfrm>
            <a:off x="6248575" y="4644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738" name="Google Shape;738;p57"/>
          <p:cNvSpPr txBox="1">
            <a:spLocks noGrp="1"/>
          </p:cNvSpPr>
          <p:nvPr>
            <p:ph type="body" idx="4294967295"/>
          </p:nvPr>
        </p:nvSpPr>
        <p:spPr>
          <a:xfrm>
            <a:off x="6248575" y="36901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5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744" name="Google Shape;744;p5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5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5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5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5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5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0" name="Google Shape;750;p5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751" name="Google Shape;751;p5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5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5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5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5" name="Google Shape;755;p5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756" name="Google Shape;756;p5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5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5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9" name="Google Shape;759;p5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760" name="Google Shape;760;p5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5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5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5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5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" name="Google Shape;765;p5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766" name="Google Shape;766;p5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5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5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9" name="Google Shape;769;p5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770" name="Google Shape;770;p5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5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5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5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4" name="Google Shape;774;p5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775" name="Google Shape;775;p5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5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5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5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5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5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781" name="Google Shape;781;p5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5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5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5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5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5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7" name="Google Shape;787;p5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788" name="Google Shape;788;p5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5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0" name="Google Shape;790;p5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791" name="Google Shape;791;p5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5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5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4" name="Google Shape;794;p5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795" name="Google Shape;795;p5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5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5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5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5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5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1" name="Google Shape;801;p5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802" name="Google Shape;802;p5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5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5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5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5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7" name="Google Shape;807;p5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808" name="Google Shape;808;p5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5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5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1" name="Google Shape;811;p5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812" name="Google Shape;812;p5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813" name="Google Shape;813;p5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814;p5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815;p5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5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5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818;p5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819;p5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5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5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5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23" name="Google Shape;823;p5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5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5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5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5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5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9" name="Google Shape;829;p5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830" name="Google Shape;830;p5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5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4" name="Google Shape;834;p5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835" name="Google Shape;835;p5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5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5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5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5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0" name="Google Shape;840;p5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841" name="Google Shape;841;p5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5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5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5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7" name="Google Shape;847;p5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848" name="Google Shape;848;p5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5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5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5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" name="Google Shape;852;p5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853" name="Google Shape;853;p5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5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5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5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7" name="Google Shape;857;p5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858" name="Google Shape;858;p5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5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5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5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5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3" name="Google Shape;863;p5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864" name="Google Shape;864;p5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865;p5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5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5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5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5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5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5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5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5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4" name="Google Shape;874;p5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875" name="Google Shape;875;p5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5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5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78" name="Google Shape;878;p5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879" name="Google Shape;879;p5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5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5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5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5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5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5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5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5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5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9" name="Google Shape;889;p5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890" name="Google Shape;890;p5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5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5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94" name="Google Shape;894;p5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895" name="Google Shape;895;p5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p5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7" name="Google Shape;897;p5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8" name="Google Shape;898;p5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5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5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1" name="Google Shape;901;p5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2" name="Google Shape;902;p5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3" name="Google Shape;903;p5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4" name="Google Shape;904;p5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05" name="Google Shape;905;p5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906" name="Google Shape;906;p5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5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5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5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5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5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5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3" name="Google Shape;913;p5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914" name="Google Shape;914;p5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5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5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5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8" name="Google Shape;918;p5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919" name="Google Shape;919;p5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5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5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5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3" name="Google Shape;923;p5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924" name="Google Shape;924;p5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5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5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5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5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9" name="Google Shape;929;p5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930" name="Google Shape;930;p5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5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5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5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5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5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6" name="Google Shape;936;p5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937" name="Google Shape;937;p5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5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5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5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941" name="Google Shape;941;p5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5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5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5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5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6" name="Google Shape;946;p5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947" name="Google Shape;947;p5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5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5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5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5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5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3" name="Google Shape;953;p5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954" name="Google Shape;954;p5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5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5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7" name="Google Shape;957;p5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958" name="Google Shape;958;p5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5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5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5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2" name="Google Shape;962;p5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963" name="Google Shape;963;p5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5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5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5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5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9" name="Google Shape;969;p5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970" name="Google Shape;970;p5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5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5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7" name="Google Shape;977;p5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978" name="Google Shape;978;p5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5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5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5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2" name="Google Shape;982;p5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983" name="Google Shape;983;p5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5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987" name="Google Shape;987;p5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0" name="Google Shape;990;p5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991" name="Google Shape;991;p5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5" name="Google Shape;995;p5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996" name="Google Shape;996;p5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p5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001" name="Google Shape;1001;p5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6" name="Google Shape;1006;p5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007" name="Google Shape;1007;p5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5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5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5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5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3" name="Google Shape;1013;p5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014" name="Google Shape;1014;p5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1" name="Google Shape;1021;p5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022" name="Google Shape;1022;p5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4" name="Google Shape;1034;p5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035" name="Google Shape;1035;p5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9" name="Google Shape;1039;p5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040" name="Google Shape;1040;p5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3" name="Google Shape;1043;p5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044" name="Google Shape;1044;p5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5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5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0" name="Google Shape;1050;p5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051" name="Google Shape;1051;p5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9" name="Google Shape;1059;p5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060" name="Google Shape;1060;p5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5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5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5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5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5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2" name="Google Shape;1072;p5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073" name="Google Shape;1073;p5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5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5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5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5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5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5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5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5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5" name="Google Shape;1085;p5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086" name="Google Shape;1086;p5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5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5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5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5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5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5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8" name="Google Shape;1098;p5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099" name="Google Shape;1099;p5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5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5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106" name="Google Shape;1106;p5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5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5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5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5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5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p5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122" name="Google Shape;1122;p5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23" name="Google Shape;1123;p5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5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5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6" name="Google Shape;1126;p5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127" name="Google Shape;1127;p5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5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9" name="Google Shape;1129;p5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0" name="Google Shape;1130;p5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131" name="Google Shape;1131;p5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5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5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5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135" name="Google Shape;1135;p5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5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5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38" name="Google Shape;1138;p5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139" name="Google Shape;1139;p5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7" name="Google Shape;1147;p5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148" name="Google Shape;1148;p5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5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5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5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173" name="Google Shape;1173;p5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174" name="Google Shape;1174;p5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5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6" name="Google Shape;1176;p5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177" name="Google Shape;1177;p5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5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9" name="Google Shape;1179;p5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180" name="Google Shape;1180;p5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5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2" name="Google Shape;1182;p58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183" name="Google Shape;1183;p5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1184" name="Google Shape;1184;p5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185" name="Google Shape;1185;p5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59"/>
          <p:cNvSpPr txBox="1"/>
          <p:nvPr/>
        </p:nvSpPr>
        <p:spPr>
          <a:xfrm>
            <a:off x="731900" y="22218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Bellota Text"/>
                <a:ea typeface="Bellota Text"/>
                <a:cs typeface="Bellota Text"/>
                <a:sym typeface="Bellota Tex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194" name="Google Shape;1194;p5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1195" name="Google Shape;1195;p59"/>
          <p:cNvSpPr txBox="1">
            <a:spLocks noGrp="1"/>
          </p:cNvSpPr>
          <p:nvPr>
            <p:ph type="body" idx="4294967295"/>
          </p:nvPr>
        </p:nvSpPr>
        <p:spPr>
          <a:xfrm>
            <a:off x="731900" y="856425"/>
            <a:ext cx="58590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6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6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02" name="Google Shape;1202;p6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203" name="Google Shape;1203;p6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204" name="Google Shape;1204;p6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5" name="Google Shape;1205;p6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06" name="Google Shape;1206;p6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207" name="Google Shape;1207;p6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8" name="Google Shape;1208;p6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09" name="Google Shape;1209;p6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210" name="Google Shape;1210;p6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11" name="Google Shape;1211;p6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12" name="Google Shape;1212;p6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213" name="Google Shape;1213;p6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14" name="Google Shape;1214;p6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ctrTitle"/>
          </p:nvPr>
        </p:nvSpPr>
        <p:spPr>
          <a:xfrm>
            <a:off x="1927850" y="1583350"/>
            <a:ext cx="5288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1.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1"/>
          </p:nvPr>
        </p:nvSpPr>
        <p:spPr>
          <a:xfrm>
            <a:off x="1927850" y="2840054"/>
            <a:ext cx="5288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body" idx="1"/>
          </p:nvPr>
        </p:nvSpPr>
        <p:spPr>
          <a:xfrm>
            <a:off x="2971800" y="1074425"/>
            <a:ext cx="3200400" cy="299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</a:t>
            </a:r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body" idx="1"/>
          </p:nvPr>
        </p:nvSpPr>
        <p:spPr>
          <a:xfrm>
            <a:off x="1082050" y="1633651"/>
            <a:ext cx="6979800" cy="23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Here you have a list of items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And some text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ctrTitle" idx="4294967295"/>
          </p:nvPr>
        </p:nvSpPr>
        <p:spPr>
          <a:xfrm>
            <a:off x="2038775" y="2040550"/>
            <a:ext cx="5066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Big concept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154" name="Google Shape;154;p28"/>
          <p:cNvSpPr txBox="1">
            <a:spLocks noGrp="1"/>
          </p:cNvSpPr>
          <p:nvPr>
            <p:ph type="subTitle" idx="4294967295"/>
          </p:nvPr>
        </p:nvSpPr>
        <p:spPr>
          <a:xfrm>
            <a:off x="2038775" y="3182950"/>
            <a:ext cx="5066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155" name="Google Shape;155;p28"/>
          <p:cNvSpPr/>
          <p:nvPr/>
        </p:nvSpPr>
        <p:spPr>
          <a:xfrm>
            <a:off x="4572832" y="511383"/>
            <a:ext cx="1475763" cy="149541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6" name="Google Shape;156;p28"/>
          <p:cNvSpPr/>
          <p:nvPr/>
        </p:nvSpPr>
        <p:spPr>
          <a:xfrm rot="1473017">
            <a:off x="3231052" y="1258034"/>
            <a:ext cx="862799" cy="840475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7" name="Google Shape;157;p28"/>
          <p:cNvSpPr/>
          <p:nvPr/>
        </p:nvSpPr>
        <p:spPr>
          <a:xfrm>
            <a:off x="4287407" y="368475"/>
            <a:ext cx="377759" cy="36708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8" name="Google Shape;158;p28"/>
          <p:cNvSpPr/>
          <p:nvPr/>
        </p:nvSpPr>
        <p:spPr>
          <a:xfrm rot="2487103">
            <a:off x="4044483" y="2034063"/>
            <a:ext cx="268755" cy="261161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9" name="Google Shape;159;p2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body" idx="1"/>
          </p:nvPr>
        </p:nvSpPr>
        <p:spPr>
          <a:xfrm>
            <a:off x="1082050" y="1633650"/>
            <a:ext cx="3313800" cy="2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body" idx="2"/>
          </p:nvPr>
        </p:nvSpPr>
        <p:spPr>
          <a:xfrm>
            <a:off x="4747958" y="1633650"/>
            <a:ext cx="3313800" cy="2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1082050" y="1127750"/>
            <a:ext cx="6979800" cy="33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body" idx="1"/>
          </p:nvPr>
        </p:nvSpPr>
        <p:spPr>
          <a:xfrm>
            <a:off x="1082050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2"/>
          </p:nvPr>
        </p:nvSpPr>
        <p:spPr>
          <a:xfrm>
            <a:off x="3467115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3"/>
          </p:nvPr>
        </p:nvSpPr>
        <p:spPr>
          <a:xfrm>
            <a:off x="5852181" y="1633650"/>
            <a:ext cx="2145600" cy="25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got template">
  <a:themeElements>
    <a:clrScheme name="Custom 347">
      <a:dk1>
        <a:srgbClr val="143C55"/>
      </a:dk1>
      <a:lt1>
        <a:srgbClr val="FFFFFF"/>
      </a:lt1>
      <a:dk2>
        <a:srgbClr val="748C9C"/>
      </a:dk2>
      <a:lt2>
        <a:srgbClr val="F7F9EA"/>
      </a:lt2>
      <a:accent1>
        <a:srgbClr val="FEAB19"/>
      </a:accent1>
      <a:accent2>
        <a:srgbClr val="85CE5B"/>
      </a:accent2>
      <a:accent3>
        <a:srgbClr val="65C5DB"/>
      </a:accent3>
      <a:accent4>
        <a:srgbClr val="7D7FD0"/>
      </a:accent4>
      <a:accent5>
        <a:srgbClr val="FA7F99"/>
      </a:accent5>
      <a:accent6>
        <a:srgbClr val="FF4E45"/>
      </a:accent6>
      <a:hlink>
        <a:srgbClr val="26577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1618</Words>
  <Application>Microsoft Office PowerPoint</Application>
  <PresentationFormat>On-screen Show (16:9)</PresentationFormat>
  <Paragraphs>381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Bellota Text</vt:lpstr>
      <vt:lpstr>Calibri</vt:lpstr>
      <vt:lpstr>Catamaran</vt:lpstr>
      <vt:lpstr>Catamaran;900</vt:lpstr>
      <vt:lpstr>Helvetica</vt:lpstr>
      <vt:lpstr>Montserrat</vt:lpstr>
      <vt:lpstr>Bagot template</vt:lpstr>
      <vt:lpstr>Mayah’s Face</vt:lpstr>
      <vt:lpstr>Instructions for use</vt:lpstr>
      <vt:lpstr>Hello!</vt:lpstr>
      <vt:lpstr>1. 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Elisa Garcia</cp:lastModifiedBy>
  <cp:revision>1</cp:revision>
  <dcterms:modified xsi:type="dcterms:W3CDTF">2023-08-28T15:47:50Z</dcterms:modified>
</cp:coreProperties>
</file>